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ru-RU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5" autoAdjust="0"/>
    <p:restoredTop sz="94660"/>
  </p:normalViewPr>
  <p:slideViewPr>
    <p:cSldViewPr>
      <p:cViewPr varScale="1">
        <p:scale>
          <a:sx n="151" d="100"/>
          <a:sy n="151" d="100"/>
        </p:scale>
        <p:origin x="870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42C067-ACCC-4E32-A2E9-C4CB9C68AB13}" type="datetimeFigureOut">
              <a:rPr lang="ru-RU" smtClean="0"/>
              <a:t>28.02.2024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A116A9-6856-4B83-8E44-ED6D45F4CD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55952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 ВУЗ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oogle Shape;14;p2"/>
          <p:cNvPicPr preferRelativeResize="0"/>
          <p:nvPr userDrawn="1"/>
        </p:nvPicPr>
        <p:blipFill>
          <a:blip r:embed="rId2">
            <a:alphaModFix amt="49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" y="5024932"/>
            <a:ext cx="3067737" cy="184605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487488" y="2276873"/>
            <a:ext cx="9144000" cy="2038823"/>
          </a:xfrm>
        </p:spPr>
        <p:txBody>
          <a:bodyPr anchor="ctr">
            <a:normAutofit/>
          </a:bodyPr>
          <a:lstStyle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 smtClean="0"/>
              <a:t>«ТЕМА»</a:t>
            </a:r>
            <a:endParaRPr lang="ru-RU" dirty="0"/>
          </a:p>
        </p:txBody>
      </p:sp>
      <p:sp>
        <p:nvSpPr>
          <p:cNvPr id="8" name="bk object 18"/>
          <p:cNvSpPr/>
          <p:nvPr userDrawn="1"/>
        </p:nvSpPr>
        <p:spPr>
          <a:xfrm>
            <a:off x="910356" y="6244193"/>
            <a:ext cx="932587" cy="44165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9" name="bk object 19"/>
          <p:cNvSpPr/>
          <p:nvPr userDrawn="1"/>
        </p:nvSpPr>
        <p:spPr>
          <a:xfrm>
            <a:off x="549453" y="6595794"/>
            <a:ext cx="271145" cy="99060"/>
          </a:xfrm>
          <a:custGeom>
            <a:avLst/>
            <a:gdLst/>
            <a:ahLst/>
            <a:cxnLst/>
            <a:rect l="l" t="t" r="r" b="b"/>
            <a:pathLst>
              <a:path w="271144" h="99059">
                <a:moveTo>
                  <a:pt x="270713" y="0"/>
                </a:moveTo>
                <a:lnTo>
                  <a:pt x="0" y="0"/>
                </a:lnTo>
                <a:lnTo>
                  <a:pt x="0" y="98442"/>
                </a:lnTo>
                <a:lnTo>
                  <a:pt x="140525" y="98442"/>
                </a:lnTo>
                <a:lnTo>
                  <a:pt x="184712" y="91040"/>
                </a:lnTo>
                <a:lnTo>
                  <a:pt x="222785" y="70498"/>
                </a:lnTo>
                <a:lnTo>
                  <a:pt x="252275" y="39318"/>
                </a:lnTo>
                <a:lnTo>
                  <a:pt x="270713" y="0"/>
                </a:lnTo>
                <a:close/>
              </a:path>
            </a:pathLst>
          </a:custGeom>
          <a:solidFill>
            <a:srgbClr val="EC7200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0" name="bk object 20"/>
          <p:cNvSpPr/>
          <p:nvPr userDrawn="1"/>
        </p:nvSpPr>
        <p:spPr>
          <a:xfrm>
            <a:off x="377178" y="6251250"/>
            <a:ext cx="443231" cy="443231"/>
          </a:xfrm>
          <a:custGeom>
            <a:avLst/>
            <a:gdLst/>
            <a:ahLst/>
            <a:cxnLst/>
            <a:rect l="l" t="t" r="r" b="b"/>
            <a:pathLst>
              <a:path w="443230" h="443229">
                <a:moveTo>
                  <a:pt x="442987" y="0"/>
                </a:moveTo>
                <a:lnTo>
                  <a:pt x="135356" y="0"/>
                </a:lnTo>
                <a:lnTo>
                  <a:pt x="92578" y="6901"/>
                </a:lnTo>
                <a:lnTo>
                  <a:pt x="55421" y="26119"/>
                </a:lnTo>
                <a:lnTo>
                  <a:pt x="26119" y="55421"/>
                </a:lnTo>
                <a:lnTo>
                  <a:pt x="6901" y="92578"/>
                </a:lnTo>
                <a:lnTo>
                  <a:pt x="0" y="135356"/>
                </a:lnTo>
                <a:lnTo>
                  <a:pt x="2081" y="159344"/>
                </a:lnTo>
                <a:lnTo>
                  <a:pt x="8115" y="181929"/>
                </a:lnTo>
                <a:lnTo>
                  <a:pt x="17783" y="202762"/>
                </a:lnTo>
                <a:lnTo>
                  <a:pt x="30765" y="221493"/>
                </a:lnTo>
                <a:lnTo>
                  <a:pt x="17810" y="240226"/>
                </a:lnTo>
                <a:lnTo>
                  <a:pt x="8140" y="261075"/>
                </a:lnTo>
                <a:lnTo>
                  <a:pt x="2091" y="283667"/>
                </a:lnTo>
                <a:lnTo>
                  <a:pt x="0" y="307630"/>
                </a:lnTo>
                <a:lnTo>
                  <a:pt x="0" y="442987"/>
                </a:lnTo>
                <a:lnTo>
                  <a:pt x="98441" y="442987"/>
                </a:lnTo>
                <a:lnTo>
                  <a:pt x="98441" y="307630"/>
                </a:lnTo>
                <a:lnTo>
                  <a:pt x="101343" y="293263"/>
                </a:lnTo>
                <a:lnTo>
                  <a:pt x="109255" y="281530"/>
                </a:lnTo>
                <a:lnTo>
                  <a:pt x="120989" y="273618"/>
                </a:lnTo>
                <a:lnTo>
                  <a:pt x="135356" y="270717"/>
                </a:lnTo>
                <a:lnTo>
                  <a:pt x="442987" y="270717"/>
                </a:lnTo>
                <a:lnTo>
                  <a:pt x="442987" y="172274"/>
                </a:lnTo>
                <a:lnTo>
                  <a:pt x="135356" y="172274"/>
                </a:lnTo>
                <a:lnTo>
                  <a:pt x="120989" y="169372"/>
                </a:lnTo>
                <a:lnTo>
                  <a:pt x="109255" y="161460"/>
                </a:lnTo>
                <a:lnTo>
                  <a:pt x="101343" y="149725"/>
                </a:lnTo>
                <a:lnTo>
                  <a:pt x="98441" y="135356"/>
                </a:lnTo>
                <a:lnTo>
                  <a:pt x="101343" y="120989"/>
                </a:lnTo>
                <a:lnTo>
                  <a:pt x="109255" y="109255"/>
                </a:lnTo>
                <a:lnTo>
                  <a:pt x="120989" y="101343"/>
                </a:lnTo>
                <a:lnTo>
                  <a:pt x="135356" y="98441"/>
                </a:lnTo>
                <a:lnTo>
                  <a:pt x="442987" y="98441"/>
                </a:lnTo>
                <a:lnTo>
                  <a:pt x="442987" y="0"/>
                </a:lnTo>
                <a:close/>
              </a:path>
            </a:pathLst>
          </a:custGeom>
          <a:solidFill>
            <a:srgbClr val="0A4188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29" name="Текст 28"/>
          <p:cNvSpPr>
            <a:spLocks noGrp="1"/>
          </p:cNvSpPr>
          <p:nvPr>
            <p:ph type="body" sz="quarter" idx="16" hasCustomPrompt="1"/>
          </p:nvPr>
        </p:nvSpPr>
        <p:spPr>
          <a:xfrm>
            <a:off x="637640" y="4855008"/>
            <a:ext cx="3298120" cy="95025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ru-RU" dirty="0" smtClean="0"/>
              <a:t>Научный руководитель: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Первый второй, </a:t>
            </a:r>
            <a:r>
              <a:rPr lang="ru-RU" dirty="0" err="1" smtClean="0"/>
              <a:t>а.б.в</a:t>
            </a:r>
            <a:r>
              <a:rPr lang="ru-RU" dirty="0" smtClean="0"/>
              <a:t>., третий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Г.Г. Сидоров</a:t>
            </a:r>
          </a:p>
        </p:txBody>
      </p:sp>
      <p:sp>
        <p:nvSpPr>
          <p:cNvPr id="31" name="Текст 30"/>
          <p:cNvSpPr>
            <a:spLocks noGrp="1"/>
          </p:cNvSpPr>
          <p:nvPr>
            <p:ph type="body" sz="quarter" idx="17" hasCustomPrompt="1"/>
          </p:nvPr>
        </p:nvSpPr>
        <p:spPr>
          <a:xfrm>
            <a:off x="8544272" y="4855008"/>
            <a:ext cx="3311873" cy="996950"/>
          </a:xfrm>
        </p:spPr>
        <p:txBody>
          <a:bodyPr>
            <a:noAutofit/>
          </a:bodyPr>
          <a:lstStyle>
            <a:lvl1pPr marL="0" indent="0">
              <a:buNone/>
              <a:defRPr sz="16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ru-RU" dirty="0" smtClean="0"/>
              <a:t>Работу выполнил: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Студент группы XXX-00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И.И. Иванов</a:t>
            </a:r>
            <a:endParaRPr lang="ru-RU" dirty="0"/>
          </a:p>
        </p:txBody>
      </p:sp>
      <p:sp>
        <p:nvSpPr>
          <p:cNvPr id="34" name="Текст 33"/>
          <p:cNvSpPr>
            <a:spLocks noGrp="1"/>
          </p:cNvSpPr>
          <p:nvPr>
            <p:ph type="body" sz="quarter" idx="18" hasCustomPrompt="1"/>
          </p:nvPr>
        </p:nvSpPr>
        <p:spPr>
          <a:xfrm>
            <a:off x="4295776" y="6382274"/>
            <a:ext cx="3600450" cy="34607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ru-RU" dirty="0" smtClean="0"/>
              <a:t>Ярославль, 202</a:t>
            </a:r>
            <a:r>
              <a:rPr lang="en-US" dirty="0" smtClean="0"/>
              <a:t>4</a:t>
            </a:r>
            <a:endParaRPr lang="ru-RU" dirty="0"/>
          </a:p>
        </p:txBody>
      </p:sp>
      <p:sp>
        <p:nvSpPr>
          <p:cNvPr id="36" name="Текст 3"/>
          <p:cNvSpPr>
            <a:spLocks noGrp="1"/>
          </p:cNvSpPr>
          <p:nvPr>
            <p:ph type="body" sz="quarter" idx="19" hasCustomPrompt="1"/>
          </p:nvPr>
        </p:nvSpPr>
        <p:spPr>
          <a:xfrm>
            <a:off x="2508185" y="300681"/>
            <a:ext cx="7175632" cy="1537266"/>
          </a:xfrm>
        </p:spPr>
        <p:txBody>
          <a:bodyPr>
            <a:normAutofit/>
          </a:bodyPr>
          <a:lstStyle>
            <a:lvl1pPr marL="0" indent="0" algn="ctr">
              <a:buNone/>
              <a:defRPr sz="1800" b="0" i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ru-RU" dirty="0" smtClean="0"/>
              <a:t>Министерство образования и науки РФ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Федеральное государственное бюджетное образовательное учреждение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высшего образования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«Ярославский государственный технический университет»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Кафедра «НАЗВАНИЕ КАФЕДРЫ»</a:t>
            </a:r>
          </a:p>
        </p:txBody>
      </p:sp>
    </p:spTree>
    <p:extLst>
      <p:ext uri="{BB962C8B-B14F-4D97-AF65-F5344CB8AC3E}">
        <p14:creationId xmlns:p14="http://schemas.microsoft.com/office/powerpoint/2010/main" val="23733257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oogle Shape;14;p2"/>
          <p:cNvPicPr preferRelativeResize="0"/>
          <p:nvPr userDrawn="1"/>
        </p:nvPicPr>
        <p:blipFill>
          <a:blip r:embed="rId2">
            <a:alphaModFix amt="49000"/>
          </a:blip>
          <a:stretch>
            <a:fillRect/>
          </a:stretch>
        </p:blipFill>
        <p:spPr>
          <a:xfrm>
            <a:off x="1" y="5024932"/>
            <a:ext cx="3067737" cy="184605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484313"/>
            <a:ext cx="9144000" cy="2025650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33869" y="3999974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9591870" y="6356351"/>
            <a:ext cx="1603311" cy="365125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accent2"/>
                </a:solidFill>
              </a:defRPr>
            </a:lvl1pPr>
          </a:lstStyle>
          <a:p>
            <a:fld id="{70D1056B-20B9-492E-ACA6-713AC137A745}" type="datetime1">
              <a:rPr lang="ru-RU" smtClean="0"/>
              <a:t>28.02.2024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368350" y="6356351"/>
            <a:ext cx="6044683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8" name="bk object 18"/>
          <p:cNvSpPr/>
          <p:nvPr userDrawn="1"/>
        </p:nvSpPr>
        <p:spPr>
          <a:xfrm>
            <a:off x="910356" y="6244193"/>
            <a:ext cx="932587" cy="44165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9" name="bk object 19"/>
          <p:cNvSpPr/>
          <p:nvPr userDrawn="1"/>
        </p:nvSpPr>
        <p:spPr>
          <a:xfrm>
            <a:off x="549453" y="6595794"/>
            <a:ext cx="271145" cy="99060"/>
          </a:xfrm>
          <a:custGeom>
            <a:avLst/>
            <a:gdLst/>
            <a:ahLst/>
            <a:cxnLst/>
            <a:rect l="l" t="t" r="r" b="b"/>
            <a:pathLst>
              <a:path w="271144" h="99059">
                <a:moveTo>
                  <a:pt x="270713" y="0"/>
                </a:moveTo>
                <a:lnTo>
                  <a:pt x="0" y="0"/>
                </a:lnTo>
                <a:lnTo>
                  <a:pt x="0" y="98442"/>
                </a:lnTo>
                <a:lnTo>
                  <a:pt x="140525" y="98442"/>
                </a:lnTo>
                <a:lnTo>
                  <a:pt x="184712" y="91040"/>
                </a:lnTo>
                <a:lnTo>
                  <a:pt x="222785" y="70498"/>
                </a:lnTo>
                <a:lnTo>
                  <a:pt x="252275" y="39318"/>
                </a:lnTo>
                <a:lnTo>
                  <a:pt x="270713" y="0"/>
                </a:lnTo>
                <a:close/>
              </a:path>
            </a:pathLst>
          </a:custGeom>
          <a:solidFill>
            <a:srgbClr val="EC7200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0" name="bk object 20"/>
          <p:cNvSpPr/>
          <p:nvPr userDrawn="1"/>
        </p:nvSpPr>
        <p:spPr>
          <a:xfrm>
            <a:off x="377178" y="6251250"/>
            <a:ext cx="443231" cy="443231"/>
          </a:xfrm>
          <a:custGeom>
            <a:avLst/>
            <a:gdLst/>
            <a:ahLst/>
            <a:cxnLst/>
            <a:rect l="l" t="t" r="r" b="b"/>
            <a:pathLst>
              <a:path w="443230" h="443229">
                <a:moveTo>
                  <a:pt x="442987" y="0"/>
                </a:moveTo>
                <a:lnTo>
                  <a:pt x="135356" y="0"/>
                </a:lnTo>
                <a:lnTo>
                  <a:pt x="92578" y="6901"/>
                </a:lnTo>
                <a:lnTo>
                  <a:pt x="55421" y="26119"/>
                </a:lnTo>
                <a:lnTo>
                  <a:pt x="26119" y="55421"/>
                </a:lnTo>
                <a:lnTo>
                  <a:pt x="6901" y="92578"/>
                </a:lnTo>
                <a:lnTo>
                  <a:pt x="0" y="135356"/>
                </a:lnTo>
                <a:lnTo>
                  <a:pt x="2081" y="159344"/>
                </a:lnTo>
                <a:lnTo>
                  <a:pt x="8115" y="181929"/>
                </a:lnTo>
                <a:lnTo>
                  <a:pt x="17783" y="202762"/>
                </a:lnTo>
                <a:lnTo>
                  <a:pt x="30765" y="221493"/>
                </a:lnTo>
                <a:lnTo>
                  <a:pt x="17810" y="240226"/>
                </a:lnTo>
                <a:lnTo>
                  <a:pt x="8140" y="261075"/>
                </a:lnTo>
                <a:lnTo>
                  <a:pt x="2091" y="283667"/>
                </a:lnTo>
                <a:lnTo>
                  <a:pt x="0" y="307630"/>
                </a:lnTo>
                <a:lnTo>
                  <a:pt x="0" y="442987"/>
                </a:lnTo>
                <a:lnTo>
                  <a:pt x="98441" y="442987"/>
                </a:lnTo>
                <a:lnTo>
                  <a:pt x="98441" y="307630"/>
                </a:lnTo>
                <a:lnTo>
                  <a:pt x="101343" y="293263"/>
                </a:lnTo>
                <a:lnTo>
                  <a:pt x="109255" y="281530"/>
                </a:lnTo>
                <a:lnTo>
                  <a:pt x="120989" y="273618"/>
                </a:lnTo>
                <a:lnTo>
                  <a:pt x="135356" y="270717"/>
                </a:lnTo>
                <a:lnTo>
                  <a:pt x="442987" y="270717"/>
                </a:lnTo>
                <a:lnTo>
                  <a:pt x="442987" y="172274"/>
                </a:lnTo>
                <a:lnTo>
                  <a:pt x="135356" y="172274"/>
                </a:lnTo>
                <a:lnTo>
                  <a:pt x="120989" y="169372"/>
                </a:lnTo>
                <a:lnTo>
                  <a:pt x="109255" y="161460"/>
                </a:lnTo>
                <a:lnTo>
                  <a:pt x="101343" y="149725"/>
                </a:lnTo>
                <a:lnTo>
                  <a:pt x="98441" y="135356"/>
                </a:lnTo>
                <a:lnTo>
                  <a:pt x="101343" y="120989"/>
                </a:lnTo>
                <a:lnTo>
                  <a:pt x="109255" y="109255"/>
                </a:lnTo>
                <a:lnTo>
                  <a:pt x="120989" y="101343"/>
                </a:lnTo>
                <a:lnTo>
                  <a:pt x="135356" y="98441"/>
                </a:lnTo>
                <a:lnTo>
                  <a:pt x="442987" y="98441"/>
                </a:lnTo>
                <a:lnTo>
                  <a:pt x="442987" y="0"/>
                </a:lnTo>
                <a:close/>
              </a:path>
            </a:pathLst>
          </a:custGeom>
          <a:solidFill>
            <a:srgbClr val="0A4188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</p:spTree>
    <p:extLst>
      <p:ext uri="{BB962C8B-B14F-4D97-AF65-F5344CB8AC3E}">
        <p14:creationId xmlns:p14="http://schemas.microsoft.com/office/powerpoint/2010/main" val="29585518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3392" y="1484785"/>
            <a:ext cx="10944721" cy="4752503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1588620" y="6356351"/>
            <a:ext cx="603381" cy="365125"/>
          </a:xfrm>
          <a:prstGeom prst="rect">
            <a:avLst/>
          </a:prstGeom>
        </p:spPr>
        <p:txBody>
          <a:bodyPr/>
          <a:lstStyle/>
          <a:p>
            <a:fld id="{D012E6ED-01FE-4695-B33A-8B552EBBCAE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DB6E4440-B7E9-4B86-A837-603877054F8A}" type="datetime1">
              <a:rPr lang="ru-RU" smtClean="0"/>
              <a:t>28.02.2024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1" name="bk object 18"/>
          <p:cNvSpPr/>
          <p:nvPr userDrawn="1"/>
        </p:nvSpPr>
        <p:spPr>
          <a:xfrm>
            <a:off x="910356" y="6244193"/>
            <a:ext cx="932587" cy="4416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2" name="bk object 19"/>
          <p:cNvSpPr/>
          <p:nvPr userDrawn="1"/>
        </p:nvSpPr>
        <p:spPr>
          <a:xfrm>
            <a:off x="549453" y="6595794"/>
            <a:ext cx="271145" cy="99060"/>
          </a:xfrm>
          <a:custGeom>
            <a:avLst/>
            <a:gdLst/>
            <a:ahLst/>
            <a:cxnLst/>
            <a:rect l="l" t="t" r="r" b="b"/>
            <a:pathLst>
              <a:path w="271144" h="99059">
                <a:moveTo>
                  <a:pt x="270713" y="0"/>
                </a:moveTo>
                <a:lnTo>
                  <a:pt x="0" y="0"/>
                </a:lnTo>
                <a:lnTo>
                  <a:pt x="0" y="98442"/>
                </a:lnTo>
                <a:lnTo>
                  <a:pt x="140525" y="98442"/>
                </a:lnTo>
                <a:lnTo>
                  <a:pt x="184712" y="91040"/>
                </a:lnTo>
                <a:lnTo>
                  <a:pt x="222785" y="70498"/>
                </a:lnTo>
                <a:lnTo>
                  <a:pt x="252275" y="39318"/>
                </a:lnTo>
                <a:lnTo>
                  <a:pt x="270713" y="0"/>
                </a:lnTo>
                <a:close/>
              </a:path>
            </a:pathLst>
          </a:custGeom>
          <a:solidFill>
            <a:srgbClr val="EC7200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3" name="bk object 20"/>
          <p:cNvSpPr/>
          <p:nvPr userDrawn="1"/>
        </p:nvSpPr>
        <p:spPr>
          <a:xfrm>
            <a:off x="377178" y="6251250"/>
            <a:ext cx="443231" cy="443231"/>
          </a:xfrm>
          <a:custGeom>
            <a:avLst/>
            <a:gdLst/>
            <a:ahLst/>
            <a:cxnLst/>
            <a:rect l="l" t="t" r="r" b="b"/>
            <a:pathLst>
              <a:path w="443230" h="443229">
                <a:moveTo>
                  <a:pt x="442987" y="0"/>
                </a:moveTo>
                <a:lnTo>
                  <a:pt x="135356" y="0"/>
                </a:lnTo>
                <a:lnTo>
                  <a:pt x="92578" y="6901"/>
                </a:lnTo>
                <a:lnTo>
                  <a:pt x="55421" y="26119"/>
                </a:lnTo>
                <a:lnTo>
                  <a:pt x="26119" y="55421"/>
                </a:lnTo>
                <a:lnTo>
                  <a:pt x="6901" y="92578"/>
                </a:lnTo>
                <a:lnTo>
                  <a:pt x="0" y="135356"/>
                </a:lnTo>
                <a:lnTo>
                  <a:pt x="2081" y="159344"/>
                </a:lnTo>
                <a:lnTo>
                  <a:pt x="8115" y="181929"/>
                </a:lnTo>
                <a:lnTo>
                  <a:pt x="17783" y="202762"/>
                </a:lnTo>
                <a:lnTo>
                  <a:pt x="30765" y="221493"/>
                </a:lnTo>
                <a:lnTo>
                  <a:pt x="17810" y="240226"/>
                </a:lnTo>
                <a:lnTo>
                  <a:pt x="8140" y="261075"/>
                </a:lnTo>
                <a:lnTo>
                  <a:pt x="2091" y="283667"/>
                </a:lnTo>
                <a:lnTo>
                  <a:pt x="0" y="307630"/>
                </a:lnTo>
                <a:lnTo>
                  <a:pt x="0" y="442987"/>
                </a:lnTo>
                <a:lnTo>
                  <a:pt x="98441" y="442987"/>
                </a:lnTo>
                <a:lnTo>
                  <a:pt x="98441" y="307630"/>
                </a:lnTo>
                <a:lnTo>
                  <a:pt x="101343" y="293263"/>
                </a:lnTo>
                <a:lnTo>
                  <a:pt x="109255" y="281530"/>
                </a:lnTo>
                <a:lnTo>
                  <a:pt x="120989" y="273618"/>
                </a:lnTo>
                <a:lnTo>
                  <a:pt x="135356" y="270717"/>
                </a:lnTo>
                <a:lnTo>
                  <a:pt x="442987" y="270717"/>
                </a:lnTo>
                <a:lnTo>
                  <a:pt x="442987" y="172274"/>
                </a:lnTo>
                <a:lnTo>
                  <a:pt x="135356" y="172274"/>
                </a:lnTo>
                <a:lnTo>
                  <a:pt x="120989" y="169372"/>
                </a:lnTo>
                <a:lnTo>
                  <a:pt x="109255" y="161460"/>
                </a:lnTo>
                <a:lnTo>
                  <a:pt x="101343" y="149725"/>
                </a:lnTo>
                <a:lnTo>
                  <a:pt x="98441" y="135356"/>
                </a:lnTo>
                <a:lnTo>
                  <a:pt x="101343" y="120989"/>
                </a:lnTo>
                <a:lnTo>
                  <a:pt x="109255" y="109255"/>
                </a:lnTo>
                <a:lnTo>
                  <a:pt x="120989" y="101343"/>
                </a:lnTo>
                <a:lnTo>
                  <a:pt x="135356" y="98441"/>
                </a:lnTo>
                <a:lnTo>
                  <a:pt x="442987" y="98441"/>
                </a:lnTo>
                <a:lnTo>
                  <a:pt x="442987" y="0"/>
                </a:lnTo>
                <a:close/>
              </a:path>
            </a:pathLst>
          </a:custGeom>
          <a:solidFill>
            <a:srgbClr val="0A4188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4" name="Google Shape;28;p5"/>
          <p:cNvSpPr/>
          <p:nvPr userDrawn="1"/>
        </p:nvSpPr>
        <p:spPr>
          <a:xfrm>
            <a:off x="11620309" y="6268912"/>
            <a:ext cx="524363" cy="524363"/>
          </a:xfrm>
          <a:prstGeom prst="arc">
            <a:avLst>
              <a:gd name="adj1" fmla="val 10583568"/>
              <a:gd name="adj2" fmla="val 7527533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560934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4;p2"/>
          <p:cNvPicPr preferRelativeResize="0"/>
          <p:nvPr userDrawn="1"/>
        </p:nvPicPr>
        <p:blipFill>
          <a:blip r:embed="rId2">
            <a:alphaModFix amt="49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" y="5024932"/>
            <a:ext cx="3067737" cy="184605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223319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43711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97A78-5015-44EA-9FDC-C4407312FB2D}" type="datetime1">
              <a:rPr lang="ru-RU" smtClean="0"/>
              <a:t>28.02.2024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E6ED-01FE-4695-B33A-8B552EBBCAE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bk object 18"/>
          <p:cNvSpPr/>
          <p:nvPr userDrawn="1"/>
        </p:nvSpPr>
        <p:spPr>
          <a:xfrm>
            <a:off x="910356" y="6244193"/>
            <a:ext cx="932587" cy="44165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1" name="bk object 19"/>
          <p:cNvSpPr/>
          <p:nvPr userDrawn="1"/>
        </p:nvSpPr>
        <p:spPr>
          <a:xfrm>
            <a:off x="549453" y="6595794"/>
            <a:ext cx="271145" cy="99060"/>
          </a:xfrm>
          <a:custGeom>
            <a:avLst/>
            <a:gdLst/>
            <a:ahLst/>
            <a:cxnLst/>
            <a:rect l="l" t="t" r="r" b="b"/>
            <a:pathLst>
              <a:path w="271144" h="99059">
                <a:moveTo>
                  <a:pt x="270713" y="0"/>
                </a:moveTo>
                <a:lnTo>
                  <a:pt x="0" y="0"/>
                </a:lnTo>
                <a:lnTo>
                  <a:pt x="0" y="98442"/>
                </a:lnTo>
                <a:lnTo>
                  <a:pt x="140525" y="98442"/>
                </a:lnTo>
                <a:lnTo>
                  <a:pt x="184712" y="91040"/>
                </a:lnTo>
                <a:lnTo>
                  <a:pt x="222785" y="70498"/>
                </a:lnTo>
                <a:lnTo>
                  <a:pt x="252275" y="39318"/>
                </a:lnTo>
                <a:lnTo>
                  <a:pt x="270713" y="0"/>
                </a:lnTo>
                <a:close/>
              </a:path>
            </a:pathLst>
          </a:custGeom>
          <a:solidFill>
            <a:srgbClr val="EC7200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2" name="bk object 20"/>
          <p:cNvSpPr/>
          <p:nvPr userDrawn="1"/>
        </p:nvSpPr>
        <p:spPr>
          <a:xfrm>
            <a:off x="377178" y="6251250"/>
            <a:ext cx="443231" cy="443231"/>
          </a:xfrm>
          <a:custGeom>
            <a:avLst/>
            <a:gdLst/>
            <a:ahLst/>
            <a:cxnLst/>
            <a:rect l="l" t="t" r="r" b="b"/>
            <a:pathLst>
              <a:path w="443230" h="443229">
                <a:moveTo>
                  <a:pt x="442987" y="0"/>
                </a:moveTo>
                <a:lnTo>
                  <a:pt x="135356" y="0"/>
                </a:lnTo>
                <a:lnTo>
                  <a:pt x="92578" y="6901"/>
                </a:lnTo>
                <a:lnTo>
                  <a:pt x="55421" y="26119"/>
                </a:lnTo>
                <a:lnTo>
                  <a:pt x="26119" y="55421"/>
                </a:lnTo>
                <a:lnTo>
                  <a:pt x="6901" y="92578"/>
                </a:lnTo>
                <a:lnTo>
                  <a:pt x="0" y="135356"/>
                </a:lnTo>
                <a:lnTo>
                  <a:pt x="2081" y="159344"/>
                </a:lnTo>
                <a:lnTo>
                  <a:pt x="8115" y="181929"/>
                </a:lnTo>
                <a:lnTo>
                  <a:pt x="17783" y="202762"/>
                </a:lnTo>
                <a:lnTo>
                  <a:pt x="30765" y="221493"/>
                </a:lnTo>
                <a:lnTo>
                  <a:pt x="17810" y="240226"/>
                </a:lnTo>
                <a:lnTo>
                  <a:pt x="8140" y="261075"/>
                </a:lnTo>
                <a:lnTo>
                  <a:pt x="2091" y="283667"/>
                </a:lnTo>
                <a:lnTo>
                  <a:pt x="0" y="307630"/>
                </a:lnTo>
                <a:lnTo>
                  <a:pt x="0" y="442987"/>
                </a:lnTo>
                <a:lnTo>
                  <a:pt x="98441" y="442987"/>
                </a:lnTo>
                <a:lnTo>
                  <a:pt x="98441" y="307630"/>
                </a:lnTo>
                <a:lnTo>
                  <a:pt x="101343" y="293263"/>
                </a:lnTo>
                <a:lnTo>
                  <a:pt x="109255" y="281530"/>
                </a:lnTo>
                <a:lnTo>
                  <a:pt x="120989" y="273618"/>
                </a:lnTo>
                <a:lnTo>
                  <a:pt x="135356" y="270717"/>
                </a:lnTo>
                <a:lnTo>
                  <a:pt x="442987" y="270717"/>
                </a:lnTo>
                <a:lnTo>
                  <a:pt x="442987" y="172274"/>
                </a:lnTo>
                <a:lnTo>
                  <a:pt x="135356" y="172274"/>
                </a:lnTo>
                <a:lnTo>
                  <a:pt x="120989" y="169372"/>
                </a:lnTo>
                <a:lnTo>
                  <a:pt x="109255" y="161460"/>
                </a:lnTo>
                <a:lnTo>
                  <a:pt x="101343" y="149725"/>
                </a:lnTo>
                <a:lnTo>
                  <a:pt x="98441" y="135356"/>
                </a:lnTo>
                <a:lnTo>
                  <a:pt x="101343" y="120989"/>
                </a:lnTo>
                <a:lnTo>
                  <a:pt x="109255" y="109255"/>
                </a:lnTo>
                <a:lnTo>
                  <a:pt x="120989" y="101343"/>
                </a:lnTo>
                <a:lnTo>
                  <a:pt x="135356" y="98441"/>
                </a:lnTo>
                <a:lnTo>
                  <a:pt x="442987" y="98441"/>
                </a:lnTo>
                <a:lnTo>
                  <a:pt x="442987" y="0"/>
                </a:lnTo>
                <a:close/>
              </a:path>
            </a:pathLst>
          </a:custGeom>
          <a:solidFill>
            <a:srgbClr val="0A4188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4" name="Google Shape;28;p5"/>
          <p:cNvSpPr/>
          <p:nvPr userDrawn="1"/>
        </p:nvSpPr>
        <p:spPr>
          <a:xfrm>
            <a:off x="11620309" y="6268912"/>
            <a:ext cx="524363" cy="524363"/>
          </a:xfrm>
          <a:prstGeom prst="arc">
            <a:avLst>
              <a:gd name="adj1" fmla="val 10583568"/>
              <a:gd name="adj2" fmla="val 7527533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997239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9664" y="1484784"/>
            <a:ext cx="5400000" cy="4759409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484784"/>
            <a:ext cx="5395913" cy="4766466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11" name="bk object 18"/>
          <p:cNvSpPr/>
          <p:nvPr userDrawn="1"/>
        </p:nvSpPr>
        <p:spPr>
          <a:xfrm>
            <a:off x="910356" y="6244193"/>
            <a:ext cx="932587" cy="4416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2" name="bk object 19"/>
          <p:cNvSpPr/>
          <p:nvPr userDrawn="1"/>
        </p:nvSpPr>
        <p:spPr>
          <a:xfrm>
            <a:off x="549453" y="6595794"/>
            <a:ext cx="271145" cy="99060"/>
          </a:xfrm>
          <a:custGeom>
            <a:avLst/>
            <a:gdLst/>
            <a:ahLst/>
            <a:cxnLst/>
            <a:rect l="l" t="t" r="r" b="b"/>
            <a:pathLst>
              <a:path w="271144" h="99059">
                <a:moveTo>
                  <a:pt x="270713" y="0"/>
                </a:moveTo>
                <a:lnTo>
                  <a:pt x="0" y="0"/>
                </a:lnTo>
                <a:lnTo>
                  <a:pt x="0" y="98442"/>
                </a:lnTo>
                <a:lnTo>
                  <a:pt x="140525" y="98442"/>
                </a:lnTo>
                <a:lnTo>
                  <a:pt x="184712" y="91040"/>
                </a:lnTo>
                <a:lnTo>
                  <a:pt x="222785" y="70498"/>
                </a:lnTo>
                <a:lnTo>
                  <a:pt x="252275" y="39318"/>
                </a:lnTo>
                <a:lnTo>
                  <a:pt x="270713" y="0"/>
                </a:lnTo>
                <a:close/>
              </a:path>
            </a:pathLst>
          </a:custGeom>
          <a:solidFill>
            <a:srgbClr val="EC7200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3" name="bk object 20"/>
          <p:cNvSpPr/>
          <p:nvPr userDrawn="1"/>
        </p:nvSpPr>
        <p:spPr>
          <a:xfrm>
            <a:off x="377178" y="6251250"/>
            <a:ext cx="443231" cy="443231"/>
          </a:xfrm>
          <a:custGeom>
            <a:avLst/>
            <a:gdLst/>
            <a:ahLst/>
            <a:cxnLst/>
            <a:rect l="l" t="t" r="r" b="b"/>
            <a:pathLst>
              <a:path w="443230" h="443229">
                <a:moveTo>
                  <a:pt x="442987" y="0"/>
                </a:moveTo>
                <a:lnTo>
                  <a:pt x="135356" y="0"/>
                </a:lnTo>
                <a:lnTo>
                  <a:pt x="92578" y="6901"/>
                </a:lnTo>
                <a:lnTo>
                  <a:pt x="55421" y="26119"/>
                </a:lnTo>
                <a:lnTo>
                  <a:pt x="26119" y="55421"/>
                </a:lnTo>
                <a:lnTo>
                  <a:pt x="6901" y="92578"/>
                </a:lnTo>
                <a:lnTo>
                  <a:pt x="0" y="135356"/>
                </a:lnTo>
                <a:lnTo>
                  <a:pt x="2081" y="159344"/>
                </a:lnTo>
                <a:lnTo>
                  <a:pt x="8115" y="181929"/>
                </a:lnTo>
                <a:lnTo>
                  <a:pt x="17783" y="202762"/>
                </a:lnTo>
                <a:lnTo>
                  <a:pt x="30765" y="221493"/>
                </a:lnTo>
                <a:lnTo>
                  <a:pt x="17810" y="240226"/>
                </a:lnTo>
                <a:lnTo>
                  <a:pt x="8140" y="261075"/>
                </a:lnTo>
                <a:lnTo>
                  <a:pt x="2091" y="283667"/>
                </a:lnTo>
                <a:lnTo>
                  <a:pt x="0" y="307630"/>
                </a:lnTo>
                <a:lnTo>
                  <a:pt x="0" y="442987"/>
                </a:lnTo>
                <a:lnTo>
                  <a:pt x="98441" y="442987"/>
                </a:lnTo>
                <a:lnTo>
                  <a:pt x="98441" y="307630"/>
                </a:lnTo>
                <a:lnTo>
                  <a:pt x="101343" y="293263"/>
                </a:lnTo>
                <a:lnTo>
                  <a:pt x="109255" y="281530"/>
                </a:lnTo>
                <a:lnTo>
                  <a:pt x="120989" y="273618"/>
                </a:lnTo>
                <a:lnTo>
                  <a:pt x="135356" y="270717"/>
                </a:lnTo>
                <a:lnTo>
                  <a:pt x="442987" y="270717"/>
                </a:lnTo>
                <a:lnTo>
                  <a:pt x="442987" y="172274"/>
                </a:lnTo>
                <a:lnTo>
                  <a:pt x="135356" y="172274"/>
                </a:lnTo>
                <a:lnTo>
                  <a:pt x="120989" y="169372"/>
                </a:lnTo>
                <a:lnTo>
                  <a:pt x="109255" y="161460"/>
                </a:lnTo>
                <a:lnTo>
                  <a:pt x="101343" y="149725"/>
                </a:lnTo>
                <a:lnTo>
                  <a:pt x="98441" y="135356"/>
                </a:lnTo>
                <a:lnTo>
                  <a:pt x="101343" y="120989"/>
                </a:lnTo>
                <a:lnTo>
                  <a:pt x="109255" y="109255"/>
                </a:lnTo>
                <a:lnTo>
                  <a:pt x="120989" y="101343"/>
                </a:lnTo>
                <a:lnTo>
                  <a:pt x="135356" y="98441"/>
                </a:lnTo>
                <a:lnTo>
                  <a:pt x="442987" y="98441"/>
                </a:lnTo>
                <a:lnTo>
                  <a:pt x="442987" y="0"/>
                </a:lnTo>
                <a:close/>
              </a:path>
            </a:pathLst>
          </a:custGeom>
          <a:solidFill>
            <a:srgbClr val="0A4188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4" name="Google Shape;28;p5"/>
          <p:cNvSpPr/>
          <p:nvPr userDrawn="1"/>
        </p:nvSpPr>
        <p:spPr>
          <a:xfrm>
            <a:off x="11620309" y="6268912"/>
            <a:ext cx="524363" cy="524363"/>
          </a:xfrm>
          <a:prstGeom prst="arc">
            <a:avLst>
              <a:gd name="adj1" fmla="val 10583568"/>
              <a:gd name="adj2" fmla="val 7527533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Заголовок 14"/>
          <p:cNvSpPr>
            <a:spLocks noGrp="1"/>
          </p:cNvSpPr>
          <p:nvPr>
            <p:ph type="title"/>
          </p:nvPr>
        </p:nvSpPr>
        <p:spPr>
          <a:xfrm>
            <a:off x="627336" y="537481"/>
            <a:ext cx="10940777" cy="70811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40531-83F1-4247-9840-D306CCB6AB35}" type="datetime1">
              <a:rPr lang="ru-RU" smtClean="0"/>
              <a:t>28.02.2024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E6ED-01FE-4695-B33A-8B552EBBCAE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96000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Заголовок раздела с описа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6096000" y="0"/>
            <a:ext cx="6120000" cy="6912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Google Shape;9;p1"/>
          <p:cNvPicPr preferRelativeResize="0"/>
          <p:nvPr userDrawn="1"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1103429" y="5788090"/>
            <a:ext cx="1141263" cy="114126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548680"/>
            <a:ext cx="5395913" cy="5688608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  <a:lvl2pPr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11" name="bk object 18"/>
          <p:cNvSpPr/>
          <p:nvPr userDrawn="1"/>
        </p:nvSpPr>
        <p:spPr>
          <a:xfrm>
            <a:off x="910356" y="6244193"/>
            <a:ext cx="932587" cy="44165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2" name="bk object 19"/>
          <p:cNvSpPr/>
          <p:nvPr userDrawn="1"/>
        </p:nvSpPr>
        <p:spPr>
          <a:xfrm>
            <a:off x="549453" y="6595794"/>
            <a:ext cx="271145" cy="99060"/>
          </a:xfrm>
          <a:custGeom>
            <a:avLst/>
            <a:gdLst/>
            <a:ahLst/>
            <a:cxnLst/>
            <a:rect l="l" t="t" r="r" b="b"/>
            <a:pathLst>
              <a:path w="271144" h="99059">
                <a:moveTo>
                  <a:pt x="270713" y="0"/>
                </a:moveTo>
                <a:lnTo>
                  <a:pt x="0" y="0"/>
                </a:lnTo>
                <a:lnTo>
                  <a:pt x="0" y="98442"/>
                </a:lnTo>
                <a:lnTo>
                  <a:pt x="140525" y="98442"/>
                </a:lnTo>
                <a:lnTo>
                  <a:pt x="184712" y="91040"/>
                </a:lnTo>
                <a:lnTo>
                  <a:pt x="222785" y="70498"/>
                </a:lnTo>
                <a:lnTo>
                  <a:pt x="252275" y="39318"/>
                </a:lnTo>
                <a:lnTo>
                  <a:pt x="270713" y="0"/>
                </a:lnTo>
                <a:close/>
              </a:path>
            </a:pathLst>
          </a:custGeom>
          <a:solidFill>
            <a:srgbClr val="EC7200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3" name="bk object 20"/>
          <p:cNvSpPr/>
          <p:nvPr userDrawn="1"/>
        </p:nvSpPr>
        <p:spPr>
          <a:xfrm>
            <a:off x="377178" y="6251250"/>
            <a:ext cx="443231" cy="443231"/>
          </a:xfrm>
          <a:custGeom>
            <a:avLst/>
            <a:gdLst/>
            <a:ahLst/>
            <a:cxnLst/>
            <a:rect l="l" t="t" r="r" b="b"/>
            <a:pathLst>
              <a:path w="443230" h="443229">
                <a:moveTo>
                  <a:pt x="442987" y="0"/>
                </a:moveTo>
                <a:lnTo>
                  <a:pt x="135356" y="0"/>
                </a:lnTo>
                <a:lnTo>
                  <a:pt x="92578" y="6901"/>
                </a:lnTo>
                <a:lnTo>
                  <a:pt x="55421" y="26119"/>
                </a:lnTo>
                <a:lnTo>
                  <a:pt x="26119" y="55421"/>
                </a:lnTo>
                <a:lnTo>
                  <a:pt x="6901" y="92578"/>
                </a:lnTo>
                <a:lnTo>
                  <a:pt x="0" y="135356"/>
                </a:lnTo>
                <a:lnTo>
                  <a:pt x="2081" y="159344"/>
                </a:lnTo>
                <a:lnTo>
                  <a:pt x="8115" y="181929"/>
                </a:lnTo>
                <a:lnTo>
                  <a:pt x="17783" y="202762"/>
                </a:lnTo>
                <a:lnTo>
                  <a:pt x="30765" y="221493"/>
                </a:lnTo>
                <a:lnTo>
                  <a:pt x="17810" y="240226"/>
                </a:lnTo>
                <a:lnTo>
                  <a:pt x="8140" y="261075"/>
                </a:lnTo>
                <a:lnTo>
                  <a:pt x="2091" y="283667"/>
                </a:lnTo>
                <a:lnTo>
                  <a:pt x="0" y="307630"/>
                </a:lnTo>
                <a:lnTo>
                  <a:pt x="0" y="442987"/>
                </a:lnTo>
                <a:lnTo>
                  <a:pt x="98441" y="442987"/>
                </a:lnTo>
                <a:lnTo>
                  <a:pt x="98441" y="307630"/>
                </a:lnTo>
                <a:lnTo>
                  <a:pt x="101343" y="293263"/>
                </a:lnTo>
                <a:lnTo>
                  <a:pt x="109255" y="281530"/>
                </a:lnTo>
                <a:lnTo>
                  <a:pt x="120989" y="273618"/>
                </a:lnTo>
                <a:lnTo>
                  <a:pt x="135356" y="270717"/>
                </a:lnTo>
                <a:lnTo>
                  <a:pt x="442987" y="270717"/>
                </a:lnTo>
                <a:lnTo>
                  <a:pt x="442987" y="172274"/>
                </a:lnTo>
                <a:lnTo>
                  <a:pt x="135356" y="172274"/>
                </a:lnTo>
                <a:lnTo>
                  <a:pt x="120989" y="169372"/>
                </a:lnTo>
                <a:lnTo>
                  <a:pt x="109255" y="161460"/>
                </a:lnTo>
                <a:lnTo>
                  <a:pt x="101343" y="149725"/>
                </a:lnTo>
                <a:lnTo>
                  <a:pt x="98441" y="135356"/>
                </a:lnTo>
                <a:lnTo>
                  <a:pt x="101343" y="120989"/>
                </a:lnTo>
                <a:lnTo>
                  <a:pt x="109255" y="109255"/>
                </a:lnTo>
                <a:lnTo>
                  <a:pt x="120989" y="101343"/>
                </a:lnTo>
                <a:lnTo>
                  <a:pt x="135356" y="98441"/>
                </a:lnTo>
                <a:lnTo>
                  <a:pt x="442987" y="98441"/>
                </a:lnTo>
                <a:lnTo>
                  <a:pt x="442987" y="0"/>
                </a:lnTo>
                <a:close/>
              </a:path>
            </a:pathLst>
          </a:custGeom>
          <a:solidFill>
            <a:srgbClr val="0A4188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4" name="Google Shape;28;p5"/>
          <p:cNvSpPr/>
          <p:nvPr userDrawn="1"/>
        </p:nvSpPr>
        <p:spPr>
          <a:xfrm>
            <a:off x="11620309" y="6268912"/>
            <a:ext cx="524363" cy="524363"/>
          </a:xfrm>
          <a:prstGeom prst="arc">
            <a:avLst>
              <a:gd name="adj1" fmla="val 10583568"/>
              <a:gd name="adj2" fmla="val 7527533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Заголовок 14"/>
          <p:cNvSpPr>
            <a:spLocks noGrp="1"/>
          </p:cNvSpPr>
          <p:nvPr>
            <p:ph type="title"/>
          </p:nvPr>
        </p:nvSpPr>
        <p:spPr>
          <a:xfrm>
            <a:off x="623888" y="548680"/>
            <a:ext cx="5400000" cy="216024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6F40531-83F1-4247-9840-D306CCB6AB35}" type="datetime1">
              <a:rPr lang="ru-RU" smtClean="0"/>
              <a:pPr/>
              <a:t>28.02.2024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E6ED-01FE-4695-B33A-8B552EBBCAE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0" name="Текст 2"/>
          <p:cNvSpPr>
            <a:spLocks noGrp="1"/>
          </p:cNvSpPr>
          <p:nvPr>
            <p:ph type="body" idx="1"/>
          </p:nvPr>
        </p:nvSpPr>
        <p:spPr>
          <a:xfrm>
            <a:off x="627021" y="2814021"/>
            <a:ext cx="5400000" cy="342979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465044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1480538"/>
            <a:ext cx="540000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3888" y="2414356"/>
            <a:ext cx="5400000" cy="3822932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484313"/>
            <a:ext cx="538560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420888"/>
            <a:ext cx="5385609" cy="3816400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CE97F-8EAA-4F84-96EF-88F533C834B7}" type="datetime1">
              <a:rPr lang="ru-RU" smtClean="0"/>
              <a:t>28.02.2024</a:t>
            </a:fld>
            <a:endParaRPr lang="ru-RU" dirty="0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E6ED-01FE-4695-B33A-8B552EBBCAE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4" name="bk object 18"/>
          <p:cNvSpPr/>
          <p:nvPr userDrawn="1"/>
        </p:nvSpPr>
        <p:spPr>
          <a:xfrm>
            <a:off x="910356" y="6244193"/>
            <a:ext cx="932587" cy="4416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5" name="bk object 19"/>
          <p:cNvSpPr/>
          <p:nvPr userDrawn="1"/>
        </p:nvSpPr>
        <p:spPr>
          <a:xfrm>
            <a:off x="549453" y="6595794"/>
            <a:ext cx="271145" cy="99060"/>
          </a:xfrm>
          <a:custGeom>
            <a:avLst/>
            <a:gdLst/>
            <a:ahLst/>
            <a:cxnLst/>
            <a:rect l="l" t="t" r="r" b="b"/>
            <a:pathLst>
              <a:path w="271144" h="99059">
                <a:moveTo>
                  <a:pt x="270713" y="0"/>
                </a:moveTo>
                <a:lnTo>
                  <a:pt x="0" y="0"/>
                </a:lnTo>
                <a:lnTo>
                  <a:pt x="0" y="98442"/>
                </a:lnTo>
                <a:lnTo>
                  <a:pt x="140525" y="98442"/>
                </a:lnTo>
                <a:lnTo>
                  <a:pt x="184712" y="91040"/>
                </a:lnTo>
                <a:lnTo>
                  <a:pt x="222785" y="70498"/>
                </a:lnTo>
                <a:lnTo>
                  <a:pt x="252275" y="39318"/>
                </a:lnTo>
                <a:lnTo>
                  <a:pt x="270713" y="0"/>
                </a:lnTo>
                <a:close/>
              </a:path>
            </a:pathLst>
          </a:custGeom>
          <a:solidFill>
            <a:srgbClr val="EC7200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6" name="bk object 20"/>
          <p:cNvSpPr/>
          <p:nvPr userDrawn="1"/>
        </p:nvSpPr>
        <p:spPr>
          <a:xfrm>
            <a:off x="377178" y="6251250"/>
            <a:ext cx="443231" cy="443231"/>
          </a:xfrm>
          <a:custGeom>
            <a:avLst/>
            <a:gdLst/>
            <a:ahLst/>
            <a:cxnLst/>
            <a:rect l="l" t="t" r="r" b="b"/>
            <a:pathLst>
              <a:path w="443230" h="443229">
                <a:moveTo>
                  <a:pt x="442987" y="0"/>
                </a:moveTo>
                <a:lnTo>
                  <a:pt x="135356" y="0"/>
                </a:lnTo>
                <a:lnTo>
                  <a:pt x="92578" y="6901"/>
                </a:lnTo>
                <a:lnTo>
                  <a:pt x="55421" y="26119"/>
                </a:lnTo>
                <a:lnTo>
                  <a:pt x="26119" y="55421"/>
                </a:lnTo>
                <a:lnTo>
                  <a:pt x="6901" y="92578"/>
                </a:lnTo>
                <a:lnTo>
                  <a:pt x="0" y="135356"/>
                </a:lnTo>
                <a:lnTo>
                  <a:pt x="2081" y="159344"/>
                </a:lnTo>
                <a:lnTo>
                  <a:pt x="8115" y="181929"/>
                </a:lnTo>
                <a:lnTo>
                  <a:pt x="17783" y="202762"/>
                </a:lnTo>
                <a:lnTo>
                  <a:pt x="30765" y="221493"/>
                </a:lnTo>
                <a:lnTo>
                  <a:pt x="17810" y="240226"/>
                </a:lnTo>
                <a:lnTo>
                  <a:pt x="8140" y="261075"/>
                </a:lnTo>
                <a:lnTo>
                  <a:pt x="2091" y="283667"/>
                </a:lnTo>
                <a:lnTo>
                  <a:pt x="0" y="307630"/>
                </a:lnTo>
                <a:lnTo>
                  <a:pt x="0" y="442987"/>
                </a:lnTo>
                <a:lnTo>
                  <a:pt x="98441" y="442987"/>
                </a:lnTo>
                <a:lnTo>
                  <a:pt x="98441" y="307630"/>
                </a:lnTo>
                <a:lnTo>
                  <a:pt x="101343" y="293263"/>
                </a:lnTo>
                <a:lnTo>
                  <a:pt x="109255" y="281530"/>
                </a:lnTo>
                <a:lnTo>
                  <a:pt x="120989" y="273618"/>
                </a:lnTo>
                <a:lnTo>
                  <a:pt x="135356" y="270717"/>
                </a:lnTo>
                <a:lnTo>
                  <a:pt x="442987" y="270717"/>
                </a:lnTo>
                <a:lnTo>
                  <a:pt x="442987" y="172274"/>
                </a:lnTo>
                <a:lnTo>
                  <a:pt x="135356" y="172274"/>
                </a:lnTo>
                <a:lnTo>
                  <a:pt x="120989" y="169372"/>
                </a:lnTo>
                <a:lnTo>
                  <a:pt x="109255" y="161460"/>
                </a:lnTo>
                <a:lnTo>
                  <a:pt x="101343" y="149725"/>
                </a:lnTo>
                <a:lnTo>
                  <a:pt x="98441" y="135356"/>
                </a:lnTo>
                <a:lnTo>
                  <a:pt x="101343" y="120989"/>
                </a:lnTo>
                <a:lnTo>
                  <a:pt x="109255" y="109255"/>
                </a:lnTo>
                <a:lnTo>
                  <a:pt x="120989" y="101343"/>
                </a:lnTo>
                <a:lnTo>
                  <a:pt x="135356" y="98441"/>
                </a:lnTo>
                <a:lnTo>
                  <a:pt x="442987" y="98441"/>
                </a:lnTo>
                <a:lnTo>
                  <a:pt x="442987" y="0"/>
                </a:lnTo>
                <a:close/>
              </a:path>
            </a:pathLst>
          </a:custGeom>
          <a:solidFill>
            <a:srgbClr val="0A4188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7" name="Google Shape;28;p5"/>
          <p:cNvSpPr/>
          <p:nvPr userDrawn="1"/>
        </p:nvSpPr>
        <p:spPr>
          <a:xfrm>
            <a:off x="11620309" y="6268912"/>
            <a:ext cx="524363" cy="524363"/>
          </a:xfrm>
          <a:prstGeom prst="arc">
            <a:avLst>
              <a:gd name="adj1" fmla="val 10583568"/>
              <a:gd name="adj2" fmla="val 7527533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92466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C0B3E-FC1D-4FC3-9C08-59AD95B998E5}" type="datetime1">
              <a:rPr lang="ru-RU" smtClean="0"/>
              <a:t>28.02.2024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E6ED-01FE-4695-B33A-8B552EBBCAE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bk object 18"/>
          <p:cNvSpPr/>
          <p:nvPr userDrawn="1"/>
        </p:nvSpPr>
        <p:spPr>
          <a:xfrm>
            <a:off x="910356" y="6244193"/>
            <a:ext cx="932587" cy="4416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1" name="bk object 19"/>
          <p:cNvSpPr/>
          <p:nvPr userDrawn="1"/>
        </p:nvSpPr>
        <p:spPr>
          <a:xfrm>
            <a:off x="549453" y="6595794"/>
            <a:ext cx="271145" cy="99060"/>
          </a:xfrm>
          <a:custGeom>
            <a:avLst/>
            <a:gdLst/>
            <a:ahLst/>
            <a:cxnLst/>
            <a:rect l="l" t="t" r="r" b="b"/>
            <a:pathLst>
              <a:path w="271144" h="99059">
                <a:moveTo>
                  <a:pt x="270713" y="0"/>
                </a:moveTo>
                <a:lnTo>
                  <a:pt x="0" y="0"/>
                </a:lnTo>
                <a:lnTo>
                  <a:pt x="0" y="98442"/>
                </a:lnTo>
                <a:lnTo>
                  <a:pt x="140525" y="98442"/>
                </a:lnTo>
                <a:lnTo>
                  <a:pt x="184712" y="91040"/>
                </a:lnTo>
                <a:lnTo>
                  <a:pt x="222785" y="70498"/>
                </a:lnTo>
                <a:lnTo>
                  <a:pt x="252275" y="39318"/>
                </a:lnTo>
                <a:lnTo>
                  <a:pt x="270713" y="0"/>
                </a:lnTo>
                <a:close/>
              </a:path>
            </a:pathLst>
          </a:custGeom>
          <a:solidFill>
            <a:srgbClr val="EC7200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2" name="bk object 20"/>
          <p:cNvSpPr/>
          <p:nvPr userDrawn="1"/>
        </p:nvSpPr>
        <p:spPr>
          <a:xfrm>
            <a:off x="377178" y="6251250"/>
            <a:ext cx="443231" cy="443231"/>
          </a:xfrm>
          <a:custGeom>
            <a:avLst/>
            <a:gdLst/>
            <a:ahLst/>
            <a:cxnLst/>
            <a:rect l="l" t="t" r="r" b="b"/>
            <a:pathLst>
              <a:path w="443230" h="443229">
                <a:moveTo>
                  <a:pt x="442987" y="0"/>
                </a:moveTo>
                <a:lnTo>
                  <a:pt x="135356" y="0"/>
                </a:lnTo>
                <a:lnTo>
                  <a:pt x="92578" y="6901"/>
                </a:lnTo>
                <a:lnTo>
                  <a:pt x="55421" y="26119"/>
                </a:lnTo>
                <a:lnTo>
                  <a:pt x="26119" y="55421"/>
                </a:lnTo>
                <a:lnTo>
                  <a:pt x="6901" y="92578"/>
                </a:lnTo>
                <a:lnTo>
                  <a:pt x="0" y="135356"/>
                </a:lnTo>
                <a:lnTo>
                  <a:pt x="2081" y="159344"/>
                </a:lnTo>
                <a:lnTo>
                  <a:pt x="8115" y="181929"/>
                </a:lnTo>
                <a:lnTo>
                  <a:pt x="17783" y="202762"/>
                </a:lnTo>
                <a:lnTo>
                  <a:pt x="30765" y="221493"/>
                </a:lnTo>
                <a:lnTo>
                  <a:pt x="17810" y="240226"/>
                </a:lnTo>
                <a:lnTo>
                  <a:pt x="8140" y="261075"/>
                </a:lnTo>
                <a:lnTo>
                  <a:pt x="2091" y="283667"/>
                </a:lnTo>
                <a:lnTo>
                  <a:pt x="0" y="307630"/>
                </a:lnTo>
                <a:lnTo>
                  <a:pt x="0" y="442987"/>
                </a:lnTo>
                <a:lnTo>
                  <a:pt x="98441" y="442987"/>
                </a:lnTo>
                <a:lnTo>
                  <a:pt x="98441" y="307630"/>
                </a:lnTo>
                <a:lnTo>
                  <a:pt x="101343" y="293263"/>
                </a:lnTo>
                <a:lnTo>
                  <a:pt x="109255" y="281530"/>
                </a:lnTo>
                <a:lnTo>
                  <a:pt x="120989" y="273618"/>
                </a:lnTo>
                <a:lnTo>
                  <a:pt x="135356" y="270717"/>
                </a:lnTo>
                <a:lnTo>
                  <a:pt x="442987" y="270717"/>
                </a:lnTo>
                <a:lnTo>
                  <a:pt x="442987" y="172274"/>
                </a:lnTo>
                <a:lnTo>
                  <a:pt x="135356" y="172274"/>
                </a:lnTo>
                <a:lnTo>
                  <a:pt x="120989" y="169372"/>
                </a:lnTo>
                <a:lnTo>
                  <a:pt x="109255" y="161460"/>
                </a:lnTo>
                <a:lnTo>
                  <a:pt x="101343" y="149725"/>
                </a:lnTo>
                <a:lnTo>
                  <a:pt x="98441" y="135356"/>
                </a:lnTo>
                <a:lnTo>
                  <a:pt x="101343" y="120989"/>
                </a:lnTo>
                <a:lnTo>
                  <a:pt x="109255" y="109255"/>
                </a:lnTo>
                <a:lnTo>
                  <a:pt x="120989" y="101343"/>
                </a:lnTo>
                <a:lnTo>
                  <a:pt x="135356" y="98441"/>
                </a:lnTo>
                <a:lnTo>
                  <a:pt x="442987" y="98441"/>
                </a:lnTo>
                <a:lnTo>
                  <a:pt x="442987" y="0"/>
                </a:lnTo>
                <a:close/>
              </a:path>
            </a:pathLst>
          </a:custGeom>
          <a:solidFill>
            <a:srgbClr val="0A4188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3" name="Google Shape;28;p5"/>
          <p:cNvSpPr/>
          <p:nvPr userDrawn="1"/>
        </p:nvSpPr>
        <p:spPr>
          <a:xfrm>
            <a:off x="11620309" y="6268912"/>
            <a:ext cx="524363" cy="524363"/>
          </a:xfrm>
          <a:prstGeom prst="arc">
            <a:avLst>
              <a:gd name="adj1" fmla="val 10583568"/>
              <a:gd name="adj2" fmla="val 7527533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67826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95FD1-C94D-4986-BEF2-8FF166E5A77D}" type="datetime1">
              <a:rPr lang="ru-RU" smtClean="0"/>
              <a:t>28.02.2024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E6ED-01FE-4695-B33A-8B552EBBCAE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Google Shape;28;p5"/>
          <p:cNvSpPr/>
          <p:nvPr userDrawn="1"/>
        </p:nvSpPr>
        <p:spPr>
          <a:xfrm>
            <a:off x="11620309" y="6268912"/>
            <a:ext cx="524363" cy="524363"/>
          </a:xfrm>
          <a:prstGeom prst="arc">
            <a:avLst>
              <a:gd name="adj1" fmla="val 10583568"/>
              <a:gd name="adj2" fmla="val 7527533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16275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87887" y="1484313"/>
            <a:ext cx="6480225" cy="4752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7336" y="1484312"/>
            <a:ext cx="4244528" cy="4752975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69DB8-53AA-4181-BB51-96C427F28E71}" type="datetime1">
              <a:rPr lang="ru-RU" smtClean="0"/>
              <a:t>28.02.2024</a:t>
            </a:fld>
            <a:endParaRPr lang="ru-RU" dirty="0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E6ED-01FE-4695-B33A-8B552EBBCAE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bk object 18"/>
          <p:cNvSpPr/>
          <p:nvPr userDrawn="1"/>
        </p:nvSpPr>
        <p:spPr>
          <a:xfrm>
            <a:off x="910356" y="6244193"/>
            <a:ext cx="932587" cy="4416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2" name="bk object 19"/>
          <p:cNvSpPr/>
          <p:nvPr userDrawn="1"/>
        </p:nvSpPr>
        <p:spPr>
          <a:xfrm>
            <a:off x="549453" y="6595794"/>
            <a:ext cx="271145" cy="99060"/>
          </a:xfrm>
          <a:custGeom>
            <a:avLst/>
            <a:gdLst/>
            <a:ahLst/>
            <a:cxnLst/>
            <a:rect l="l" t="t" r="r" b="b"/>
            <a:pathLst>
              <a:path w="271144" h="99059">
                <a:moveTo>
                  <a:pt x="270713" y="0"/>
                </a:moveTo>
                <a:lnTo>
                  <a:pt x="0" y="0"/>
                </a:lnTo>
                <a:lnTo>
                  <a:pt x="0" y="98442"/>
                </a:lnTo>
                <a:lnTo>
                  <a:pt x="140525" y="98442"/>
                </a:lnTo>
                <a:lnTo>
                  <a:pt x="184712" y="91040"/>
                </a:lnTo>
                <a:lnTo>
                  <a:pt x="222785" y="70498"/>
                </a:lnTo>
                <a:lnTo>
                  <a:pt x="252275" y="39318"/>
                </a:lnTo>
                <a:lnTo>
                  <a:pt x="270713" y="0"/>
                </a:lnTo>
                <a:close/>
              </a:path>
            </a:pathLst>
          </a:custGeom>
          <a:solidFill>
            <a:srgbClr val="EC7200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3" name="bk object 20"/>
          <p:cNvSpPr/>
          <p:nvPr userDrawn="1"/>
        </p:nvSpPr>
        <p:spPr>
          <a:xfrm>
            <a:off x="377178" y="6251250"/>
            <a:ext cx="443231" cy="443231"/>
          </a:xfrm>
          <a:custGeom>
            <a:avLst/>
            <a:gdLst/>
            <a:ahLst/>
            <a:cxnLst/>
            <a:rect l="l" t="t" r="r" b="b"/>
            <a:pathLst>
              <a:path w="443230" h="443229">
                <a:moveTo>
                  <a:pt x="442987" y="0"/>
                </a:moveTo>
                <a:lnTo>
                  <a:pt x="135356" y="0"/>
                </a:lnTo>
                <a:lnTo>
                  <a:pt x="92578" y="6901"/>
                </a:lnTo>
                <a:lnTo>
                  <a:pt x="55421" y="26119"/>
                </a:lnTo>
                <a:lnTo>
                  <a:pt x="26119" y="55421"/>
                </a:lnTo>
                <a:lnTo>
                  <a:pt x="6901" y="92578"/>
                </a:lnTo>
                <a:lnTo>
                  <a:pt x="0" y="135356"/>
                </a:lnTo>
                <a:lnTo>
                  <a:pt x="2081" y="159344"/>
                </a:lnTo>
                <a:lnTo>
                  <a:pt x="8115" y="181929"/>
                </a:lnTo>
                <a:lnTo>
                  <a:pt x="17783" y="202762"/>
                </a:lnTo>
                <a:lnTo>
                  <a:pt x="30765" y="221493"/>
                </a:lnTo>
                <a:lnTo>
                  <a:pt x="17810" y="240226"/>
                </a:lnTo>
                <a:lnTo>
                  <a:pt x="8140" y="261075"/>
                </a:lnTo>
                <a:lnTo>
                  <a:pt x="2091" y="283667"/>
                </a:lnTo>
                <a:lnTo>
                  <a:pt x="0" y="307630"/>
                </a:lnTo>
                <a:lnTo>
                  <a:pt x="0" y="442987"/>
                </a:lnTo>
                <a:lnTo>
                  <a:pt x="98441" y="442987"/>
                </a:lnTo>
                <a:lnTo>
                  <a:pt x="98441" y="307630"/>
                </a:lnTo>
                <a:lnTo>
                  <a:pt x="101343" y="293263"/>
                </a:lnTo>
                <a:lnTo>
                  <a:pt x="109255" y="281530"/>
                </a:lnTo>
                <a:lnTo>
                  <a:pt x="120989" y="273618"/>
                </a:lnTo>
                <a:lnTo>
                  <a:pt x="135356" y="270717"/>
                </a:lnTo>
                <a:lnTo>
                  <a:pt x="442987" y="270717"/>
                </a:lnTo>
                <a:lnTo>
                  <a:pt x="442987" y="172274"/>
                </a:lnTo>
                <a:lnTo>
                  <a:pt x="135356" y="172274"/>
                </a:lnTo>
                <a:lnTo>
                  <a:pt x="120989" y="169372"/>
                </a:lnTo>
                <a:lnTo>
                  <a:pt x="109255" y="161460"/>
                </a:lnTo>
                <a:lnTo>
                  <a:pt x="101343" y="149725"/>
                </a:lnTo>
                <a:lnTo>
                  <a:pt x="98441" y="135356"/>
                </a:lnTo>
                <a:lnTo>
                  <a:pt x="101343" y="120989"/>
                </a:lnTo>
                <a:lnTo>
                  <a:pt x="109255" y="109255"/>
                </a:lnTo>
                <a:lnTo>
                  <a:pt x="120989" y="101343"/>
                </a:lnTo>
                <a:lnTo>
                  <a:pt x="135356" y="98441"/>
                </a:lnTo>
                <a:lnTo>
                  <a:pt x="442987" y="98441"/>
                </a:lnTo>
                <a:lnTo>
                  <a:pt x="442987" y="0"/>
                </a:lnTo>
                <a:close/>
              </a:path>
            </a:pathLst>
          </a:custGeom>
          <a:solidFill>
            <a:srgbClr val="0A4188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4" name="Google Shape;28;p5"/>
          <p:cNvSpPr/>
          <p:nvPr userDrawn="1"/>
        </p:nvSpPr>
        <p:spPr>
          <a:xfrm>
            <a:off x="11620309" y="6268912"/>
            <a:ext cx="524363" cy="524363"/>
          </a:xfrm>
          <a:prstGeom prst="arc">
            <a:avLst>
              <a:gd name="adj1" fmla="val 10583568"/>
              <a:gd name="adj2" fmla="val 7527533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Заголовок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29255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087888" y="1482727"/>
            <a:ext cx="6480164" cy="4754562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060" y="1484313"/>
            <a:ext cx="4241804" cy="4752000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bk object 18"/>
          <p:cNvSpPr/>
          <p:nvPr userDrawn="1"/>
        </p:nvSpPr>
        <p:spPr>
          <a:xfrm>
            <a:off x="910356" y="6244193"/>
            <a:ext cx="932587" cy="4416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2" name="bk object 19"/>
          <p:cNvSpPr/>
          <p:nvPr userDrawn="1"/>
        </p:nvSpPr>
        <p:spPr>
          <a:xfrm>
            <a:off x="549453" y="6595794"/>
            <a:ext cx="271145" cy="99060"/>
          </a:xfrm>
          <a:custGeom>
            <a:avLst/>
            <a:gdLst/>
            <a:ahLst/>
            <a:cxnLst/>
            <a:rect l="l" t="t" r="r" b="b"/>
            <a:pathLst>
              <a:path w="271144" h="99059">
                <a:moveTo>
                  <a:pt x="270713" y="0"/>
                </a:moveTo>
                <a:lnTo>
                  <a:pt x="0" y="0"/>
                </a:lnTo>
                <a:lnTo>
                  <a:pt x="0" y="98442"/>
                </a:lnTo>
                <a:lnTo>
                  <a:pt x="140525" y="98442"/>
                </a:lnTo>
                <a:lnTo>
                  <a:pt x="184712" y="91040"/>
                </a:lnTo>
                <a:lnTo>
                  <a:pt x="222785" y="70498"/>
                </a:lnTo>
                <a:lnTo>
                  <a:pt x="252275" y="39318"/>
                </a:lnTo>
                <a:lnTo>
                  <a:pt x="270713" y="0"/>
                </a:lnTo>
                <a:close/>
              </a:path>
            </a:pathLst>
          </a:custGeom>
          <a:solidFill>
            <a:srgbClr val="EC7200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3" name="bk object 20"/>
          <p:cNvSpPr/>
          <p:nvPr userDrawn="1"/>
        </p:nvSpPr>
        <p:spPr>
          <a:xfrm>
            <a:off x="377178" y="6251250"/>
            <a:ext cx="443231" cy="443231"/>
          </a:xfrm>
          <a:custGeom>
            <a:avLst/>
            <a:gdLst/>
            <a:ahLst/>
            <a:cxnLst/>
            <a:rect l="l" t="t" r="r" b="b"/>
            <a:pathLst>
              <a:path w="443230" h="443229">
                <a:moveTo>
                  <a:pt x="442987" y="0"/>
                </a:moveTo>
                <a:lnTo>
                  <a:pt x="135356" y="0"/>
                </a:lnTo>
                <a:lnTo>
                  <a:pt x="92578" y="6901"/>
                </a:lnTo>
                <a:lnTo>
                  <a:pt x="55421" y="26119"/>
                </a:lnTo>
                <a:lnTo>
                  <a:pt x="26119" y="55421"/>
                </a:lnTo>
                <a:lnTo>
                  <a:pt x="6901" y="92578"/>
                </a:lnTo>
                <a:lnTo>
                  <a:pt x="0" y="135356"/>
                </a:lnTo>
                <a:lnTo>
                  <a:pt x="2081" y="159344"/>
                </a:lnTo>
                <a:lnTo>
                  <a:pt x="8115" y="181929"/>
                </a:lnTo>
                <a:lnTo>
                  <a:pt x="17783" y="202762"/>
                </a:lnTo>
                <a:lnTo>
                  <a:pt x="30765" y="221493"/>
                </a:lnTo>
                <a:lnTo>
                  <a:pt x="17810" y="240226"/>
                </a:lnTo>
                <a:lnTo>
                  <a:pt x="8140" y="261075"/>
                </a:lnTo>
                <a:lnTo>
                  <a:pt x="2091" y="283667"/>
                </a:lnTo>
                <a:lnTo>
                  <a:pt x="0" y="307630"/>
                </a:lnTo>
                <a:lnTo>
                  <a:pt x="0" y="442987"/>
                </a:lnTo>
                <a:lnTo>
                  <a:pt x="98441" y="442987"/>
                </a:lnTo>
                <a:lnTo>
                  <a:pt x="98441" y="307630"/>
                </a:lnTo>
                <a:lnTo>
                  <a:pt x="101343" y="293263"/>
                </a:lnTo>
                <a:lnTo>
                  <a:pt x="109255" y="281530"/>
                </a:lnTo>
                <a:lnTo>
                  <a:pt x="120989" y="273618"/>
                </a:lnTo>
                <a:lnTo>
                  <a:pt x="135356" y="270717"/>
                </a:lnTo>
                <a:lnTo>
                  <a:pt x="442987" y="270717"/>
                </a:lnTo>
                <a:lnTo>
                  <a:pt x="442987" y="172274"/>
                </a:lnTo>
                <a:lnTo>
                  <a:pt x="135356" y="172274"/>
                </a:lnTo>
                <a:lnTo>
                  <a:pt x="120989" y="169372"/>
                </a:lnTo>
                <a:lnTo>
                  <a:pt x="109255" y="161460"/>
                </a:lnTo>
                <a:lnTo>
                  <a:pt x="101343" y="149725"/>
                </a:lnTo>
                <a:lnTo>
                  <a:pt x="98441" y="135356"/>
                </a:lnTo>
                <a:lnTo>
                  <a:pt x="101343" y="120989"/>
                </a:lnTo>
                <a:lnTo>
                  <a:pt x="109255" y="109255"/>
                </a:lnTo>
                <a:lnTo>
                  <a:pt x="120989" y="101343"/>
                </a:lnTo>
                <a:lnTo>
                  <a:pt x="135356" y="98441"/>
                </a:lnTo>
                <a:lnTo>
                  <a:pt x="442987" y="98441"/>
                </a:lnTo>
                <a:lnTo>
                  <a:pt x="442987" y="0"/>
                </a:lnTo>
                <a:close/>
              </a:path>
            </a:pathLst>
          </a:custGeom>
          <a:solidFill>
            <a:srgbClr val="0A4188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4" name="Google Shape;28;p5"/>
          <p:cNvSpPr/>
          <p:nvPr userDrawn="1"/>
        </p:nvSpPr>
        <p:spPr>
          <a:xfrm>
            <a:off x="11620309" y="6268912"/>
            <a:ext cx="524363" cy="524363"/>
          </a:xfrm>
          <a:prstGeom prst="arc">
            <a:avLst>
              <a:gd name="adj1" fmla="val 10583568"/>
              <a:gd name="adj2" fmla="val 7527533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Заголовок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6D242-F821-4F49-BE8D-1E22AF249060}" type="datetime1">
              <a:rPr lang="ru-RU" smtClean="0"/>
              <a:t>28.02.2024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E6ED-01FE-4695-B33A-8B552EBBCAE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47537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 ВУЗ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oogle Shape;14;p2"/>
          <p:cNvPicPr preferRelativeResize="0"/>
          <p:nvPr userDrawn="1"/>
        </p:nvPicPr>
        <p:blipFill>
          <a:blip r:embed="rId2">
            <a:alphaModFix amt="49000"/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  <a14:imgEffect>
                      <a14:colorTemperature colorTemp="6300"/>
                    </a14:imgEffect>
                    <a14:imgEffect>
                      <a14:saturation sat="34000"/>
                    </a14:imgEffect>
                    <a14:imgEffect>
                      <a14:brightnessContrast bright="-55000" contrast="71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" y="5024932"/>
            <a:ext cx="3067737" cy="184605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487488" y="2276873"/>
            <a:ext cx="9144000" cy="2038823"/>
          </a:xfrm>
        </p:spPr>
        <p:txBody>
          <a:bodyPr anchor="ctr">
            <a:normAutofit/>
          </a:bodyPr>
          <a:lstStyle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 smtClean="0"/>
              <a:t>«ТЕМА»</a:t>
            </a:r>
            <a:endParaRPr lang="ru-RU" dirty="0"/>
          </a:p>
        </p:txBody>
      </p:sp>
      <p:sp>
        <p:nvSpPr>
          <p:cNvPr id="29" name="Текст 28"/>
          <p:cNvSpPr>
            <a:spLocks noGrp="1"/>
          </p:cNvSpPr>
          <p:nvPr>
            <p:ph type="body" sz="quarter" idx="16" hasCustomPrompt="1"/>
          </p:nvPr>
        </p:nvSpPr>
        <p:spPr>
          <a:xfrm>
            <a:off x="637640" y="4855008"/>
            <a:ext cx="3298120" cy="95025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ru-RU" dirty="0" smtClean="0"/>
              <a:t>Научный руководитель: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Первый второй, </a:t>
            </a:r>
            <a:r>
              <a:rPr lang="ru-RU" dirty="0" err="1" smtClean="0"/>
              <a:t>а.б.в</a:t>
            </a:r>
            <a:r>
              <a:rPr lang="ru-RU" dirty="0" smtClean="0"/>
              <a:t>., третий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Г.Г. Сидоров</a:t>
            </a:r>
          </a:p>
        </p:txBody>
      </p:sp>
      <p:sp>
        <p:nvSpPr>
          <p:cNvPr id="31" name="Текст 30"/>
          <p:cNvSpPr>
            <a:spLocks noGrp="1"/>
          </p:cNvSpPr>
          <p:nvPr>
            <p:ph type="body" sz="quarter" idx="17" hasCustomPrompt="1"/>
          </p:nvPr>
        </p:nvSpPr>
        <p:spPr>
          <a:xfrm>
            <a:off x="8544272" y="4855008"/>
            <a:ext cx="3311873" cy="996950"/>
          </a:xfrm>
        </p:spPr>
        <p:txBody>
          <a:bodyPr>
            <a:noAutofit/>
          </a:bodyPr>
          <a:lstStyle>
            <a:lvl1pPr marL="0" indent="0">
              <a:buNone/>
              <a:defRPr sz="16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ru-RU" dirty="0" smtClean="0"/>
              <a:t>Работу выполнил: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Студент группы XXX-00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И.И. Иванов</a:t>
            </a:r>
            <a:endParaRPr lang="ru-RU" dirty="0"/>
          </a:p>
        </p:txBody>
      </p:sp>
      <p:sp>
        <p:nvSpPr>
          <p:cNvPr id="34" name="Текст 33"/>
          <p:cNvSpPr>
            <a:spLocks noGrp="1"/>
          </p:cNvSpPr>
          <p:nvPr>
            <p:ph type="body" sz="quarter" idx="18" hasCustomPrompt="1"/>
          </p:nvPr>
        </p:nvSpPr>
        <p:spPr>
          <a:xfrm>
            <a:off x="4295776" y="6382274"/>
            <a:ext cx="3600450" cy="34607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ru-RU" dirty="0" smtClean="0"/>
              <a:t>Ярославль, 202</a:t>
            </a:r>
            <a:r>
              <a:rPr lang="en-US" dirty="0" smtClean="0"/>
              <a:t>4</a:t>
            </a:r>
            <a:endParaRPr lang="ru-RU" dirty="0"/>
          </a:p>
        </p:txBody>
      </p:sp>
      <p:sp>
        <p:nvSpPr>
          <p:cNvPr id="13" name="bk object 18"/>
          <p:cNvSpPr/>
          <p:nvPr userDrawn="1"/>
        </p:nvSpPr>
        <p:spPr>
          <a:xfrm>
            <a:off x="910356" y="6244193"/>
            <a:ext cx="932587" cy="441651"/>
          </a:xfrm>
          <a:prstGeom prst="rect">
            <a:avLst/>
          </a:prstGeom>
          <a:blipFill>
            <a:blip r:embed="rId4" cstate="print">
              <a:lum bright="70000" contrast="-70000"/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4" name="bk object 19"/>
          <p:cNvSpPr/>
          <p:nvPr userDrawn="1"/>
        </p:nvSpPr>
        <p:spPr>
          <a:xfrm>
            <a:off x="549453" y="6595794"/>
            <a:ext cx="271145" cy="99060"/>
          </a:xfrm>
          <a:custGeom>
            <a:avLst/>
            <a:gdLst/>
            <a:ahLst/>
            <a:cxnLst/>
            <a:rect l="l" t="t" r="r" b="b"/>
            <a:pathLst>
              <a:path w="271144" h="99059">
                <a:moveTo>
                  <a:pt x="270713" y="0"/>
                </a:moveTo>
                <a:lnTo>
                  <a:pt x="0" y="0"/>
                </a:lnTo>
                <a:lnTo>
                  <a:pt x="0" y="98442"/>
                </a:lnTo>
                <a:lnTo>
                  <a:pt x="140525" y="98442"/>
                </a:lnTo>
                <a:lnTo>
                  <a:pt x="184712" y="91040"/>
                </a:lnTo>
                <a:lnTo>
                  <a:pt x="222785" y="70498"/>
                </a:lnTo>
                <a:lnTo>
                  <a:pt x="252275" y="39318"/>
                </a:lnTo>
                <a:lnTo>
                  <a:pt x="270713" y="0"/>
                </a:lnTo>
                <a:close/>
              </a:path>
            </a:pathLst>
          </a:custGeom>
          <a:solidFill>
            <a:srgbClr val="EC7200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5" name="bk object 20"/>
          <p:cNvSpPr/>
          <p:nvPr userDrawn="1"/>
        </p:nvSpPr>
        <p:spPr>
          <a:xfrm>
            <a:off x="377178" y="6251250"/>
            <a:ext cx="443231" cy="443231"/>
          </a:xfrm>
          <a:custGeom>
            <a:avLst/>
            <a:gdLst/>
            <a:ahLst/>
            <a:cxnLst/>
            <a:rect l="l" t="t" r="r" b="b"/>
            <a:pathLst>
              <a:path w="443230" h="443229">
                <a:moveTo>
                  <a:pt x="442987" y="0"/>
                </a:moveTo>
                <a:lnTo>
                  <a:pt x="135356" y="0"/>
                </a:lnTo>
                <a:lnTo>
                  <a:pt x="92578" y="6901"/>
                </a:lnTo>
                <a:lnTo>
                  <a:pt x="55421" y="26119"/>
                </a:lnTo>
                <a:lnTo>
                  <a:pt x="26119" y="55421"/>
                </a:lnTo>
                <a:lnTo>
                  <a:pt x="6901" y="92578"/>
                </a:lnTo>
                <a:lnTo>
                  <a:pt x="0" y="135356"/>
                </a:lnTo>
                <a:lnTo>
                  <a:pt x="2081" y="159344"/>
                </a:lnTo>
                <a:lnTo>
                  <a:pt x="8115" y="181929"/>
                </a:lnTo>
                <a:lnTo>
                  <a:pt x="17783" y="202762"/>
                </a:lnTo>
                <a:lnTo>
                  <a:pt x="30765" y="221493"/>
                </a:lnTo>
                <a:lnTo>
                  <a:pt x="17810" y="240226"/>
                </a:lnTo>
                <a:lnTo>
                  <a:pt x="8140" y="261075"/>
                </a:lnTo>
                <a:lnTo>
                  <a:pt x="2091" y="283667"/>
                </a:lnTo>
                <a:lnTo>
                  <a:pt x="0" y="307630"/>
                </a:lnTo>
                <a:lnTo>
                  <a:pt x="0" y="442987"/>
                </a:lnTo>
                <a:lnTo>
                  <a:pt x="98441" y="442987"/>
                </a:lnTo>
                <a:lnTo>
                  <a:pt x="98441" y="307630"/>
                </a:lnTo>
                <a:lnTo>
                  <a:pt x="101343" y="293263"/>
                </a:lnTo>
                <a:lnTo>
                  <a:pt x="109255" y="281530"/>
                </a:lnTo>
                <a:lnTo>
                  <a:pt x="120989" y="273618"/>
                </a:lnTo>
                <a:lnTo>
                  <a:pt x="135356" y="270717"/>
                </a:lnTo>
                <a:lnTo>
                  <a:pt x="442987" y="270717"/>
                </a:lnTo>
                <a:lnTo>
                  <a:pt x="442987" y="172274"/>
                </a:lnTo>
                <a:lnTo>
                  <a:pt x="135356" y="172274"/>
                </a:lnTo>
                <a:lnTo>
                  <a:pt x="120989" y="169372"/>
                </a:lnTo>
                <a:lnTo>
                  <a:pt x="109255" y="161460"/>
                </a:lnTo>
                <a:lnTo>
                  <a:pt x="101343" y="149725"/>
                </a:lnTo>
                <a:lnTo>
                  <a:pt x="98441" y="135356"/>
                </a:lnTo>
                <a:lnTo>
                  <a:pt x="101343" y="120989"/>
                </a:lnTo>
                <a:lnTo>
                  <a:pt x="109255" y="109255"/>
                </a:lnTo>
                <a:lnTo>
                  <a:pt x="120989" y="101343"/>
                </a:lnTo>
                <a:lnTo>
                  <a:pt x="135356" y="98441"/>
                </a:lnTo>
                <a:lnTo>
                  <a:pt x="442987" y="98441"/>
                </a:lnTo>
                <a:lnTo>
                  <a:pt x="442987" y="0"/>
                </a:lnTo>
                <a:close/>
              </a:path>
            </a:pathLst>
          </a:custGeom>
          <a:solidFill>
            <a:schemeClr val="tx1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9" hasCustomPrompt="1"/>
          </p:nvPr>
        </p:nvSpPr>
        <p:spPr>
          <a:xfrm>
            <a:off x="2508185" y="300681"/>
            <a:ext cx="7175632" cy="1537266"/>
          </a:xfrm>
        </p:spPr>
        <p:txBody>
          <a:bodyPr>
            <a:normAutofit/>
          </a:bodyPr>
          <a:lstStyle>
            <a:lvl1pPr marL="0" indent="0" algn="ctr">
              <a:buNone/>
              <a:defRPr sz="1800" b="0" i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ru-RU" dirty="0" smtClean="0"/>
              <a:t>Министерство образования и науки РФ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Федеральное государственное бюджетное образовательное учреждение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высшего образования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«Ярославский государственный технический университет»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Кафедра «НАЗВАНИЕ КАФЕДРЫ»</a:t>
            </a:r>
          </a:p>
        </p:txBody>
      </p:sp>
    </p:spTree>
    <p:extLst>
      <p:ext uri="{BB962C8B-B14F-4D97-AF65-F5344CB8AC3E}">
        <p14:creationId xmlns:p14="http://schemas.microsoft.com/office/powerpoint/2010/main" val="3666950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oogle Shape;14;p2"/>
          <p:cNvPicPr preferRelativeResize="0"/>
          <p:nvPr userDrawn="1"/>
        </p:nvPicPr>
        <p:blipFill>
          <a:blip r:embed="rId2">
            <a:alphaModFix amt="49000"/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" y="5024932"/>
            <a:ext cx="3067737" cy="184605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484313"/>
            <a:ext cx="9144000" cy="2025650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33869" y="3999974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8" name="bk object 18"/>
          <p:cNvSpPr/>
          <p:nvPr userDrawn="1"/>
        </p:nvSpPr>
        <p:spPr>
          <a:xfrm>
            <a:off x="910356" y="6244193"/>
            <a:ext cx="932587" cy="441651"/>
          </a:xfrm>
          <a:prstGeom prst="rect">
            <a:avLst/>
          </a:prstGeom>
          <a:blipFill>
            <a:blip r:embed="rId4" cstate="print">
              <a:lum bright="70000" contrast="-70000"/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9" name="bk object 19"/>
          <p:cNvSpPr/>
          <p:nvPr userDrawn="1"/>
        </p:nvSpPr>
        <p:spPr>
          <a:xfrm>
            <a:off x="549453" y="6595794"/>
            <a:ext cx="271145" cy="99060"/>
          </a:xfrm>
          <a:custGeom>
            <a:avLst/>
            <a:gdLst/>
            <a:ahLst/>
            <a:cxnLst/>
            <a:rect l="l" t="t" r="r" b="b"/>
            <a:pathLst>
              <a:path w="271144" h="99059">
                <a:moveTo>
                  <a:pt x="270713" y="0"/>
                </a:moveTo>
                <a:lnTo>
                  <a:pt x="0" y="0"/>
                </a:lnTo>
                <a:lnTo>
                  <a:pt x="0" y="98442"/>
                </a:lnTo>
                <a:lnTo>
                  <a:pt x="140525" y="98442"/>
                </a:lnTo>
                <a:lnTo>
                  <a:pt x="184712" y="91040"/>
                </a:lnTo>
                <a:lnTo>
                  <a:pt x="222785" y="70498"/>
                </a:lnTo>
                <a:lnTo>
                  <a:pt x="252275" y="39318"/>
                </a:lnTo>
                <a:lnTo>
                  <a:pt x="270713" y="0"/>
                </a:lnTo>
                <a:close/>
              </a:path>
            </a:pathLst>
          </a:custGeom>
          <a:solidFill>
            <a:srgbClr val="EC7200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0" name="bk object 20"/>
          <p:cNvSpPr/>
          <p:nvPr userDrawn="1"/>
        </p:nvSpPr>
        <p:spPr>
          <a:xfrm>
            <a:off x="377178" y="6251250"/>
            <a:ext cx="443231" cy="443231"/>
          </a:xfrm>
          <a:custGeom>
            <a:avLst/>
            <a:gdLst/>
            <a:ahLst/>
            <a:cxnLst/>
            <a:rect l="l" t="t" r="r" b="b"/>
            <a:pathLst>
              <a:path w="443230" h="443229">
                <a:moveTo>
                  <a:pt x="442987" y="0"/>
                </a:moveTo>
                <a:lnTo>
                  <a:pt x="135356" y="0"/>
                </a:lnTo>
                <a:lnTo>
                  <a:pt x="92578" y="6901"/>
                </a:lnTo>
                <a:lnTo>
                  <a:pt x="55421" y="26119"/>
                </a:lnTo>
                <a:lnTo>
                  <a:pt x="26119" y="55421"/>
                </a:lnTo>
                <a:lnTo>
                  <a:pt x="6901" y="92578"/>
                </a:lnTo>
                <a:lnTo>
                  <a:pt x="0" y="135356"/>
                </a:lnTo>
                <a:lnTo>
                  <a:pt x="2081" y="159344"/>
                </a:lnTo>
                <a:lnTo>
                  <a:pt x="8115" y="181929"/>
                </a:lnTo>
                <a:lnTo>
                  <a:pt x="17783" y="202762"/>
                </a:lnTo>
                <a:lnTo>
                  <a:pt x="30765" y="221493"/>
                </a:lnTo>
                <a:lnTo>
                  <a:pt x="17810" y="240226"/>
                </a:lnTo>
                <a:lnTo>
                  <a:pt x="8140" y="261075"/>
                </a:lnTo>
                <a:lnTo>
                  <a:pt x="2091" y="283667"/>
                </a:lnTo>
                <a:lnTo>
                  <a:pt x="0" y="307630"/>
                </a:lnTo>
                <a:lnTo>
                  <a:pt x="0" y="442987"/>
                </a:lnTo>
                <a:lnTo>
                  <a:pt x="98441" y="442987"/>
                </a:lnTo>
                <a:lnTo>
                  <a:pt x="98441" y="307630"/>
                </a:lnTo>
                <a:lnTo>
                  <a:pt x="101343" y="293263"/>
                </a:lnTo>
                <a:lnTo>
                  <a:pt x="109255" y="281530"/>
                </a:lnTo>
                <a:lnTo>
                  <a:pt x="120989" y="273618"/>
                </a:lnTo>
                <a:lnTo>
                  <a:pt x="135356" y="270717"/>
                </a:lnTo>
                <a:lnTo>
                  <a:pt x="442987" y="270717"/>
                </a:lnTo>
                <a:lnTo>
                  <a:pt x="442987" y="172274"/>
                </a:lnTo>
                <a:lnTo>
                  <a:pt x="135356" y="172274"/>
                </a:lnTo>
                <a:lnTo>
                  <a:pt x="120989" y="169372"/>
                </a:lnTo>
                <a:lnTo>
                  <a:pt x="109255" y="161460"/>
                </a:lnTo>
                <a:lnTo>
                  <a:pt x="101343" y="149725"/>
                </a:lnTo>
                <a:lnTo>
                  <a:pt x="98441" y="135356"/>
                </a:lnTo>
                <a:lnTo>
                  <a:pt x="101343" y="120989"/>
                </a:lnTo>
                <a:lnTo>
                  <a:pt x="109255" y="109255"/>
                </a:lnTo>
                <a:lnTo>
                  <a:pt x="120989" y="101343"/>
                </a:lnTo>
                <a:lnTo>
                  <a:pt x="135356" y="98441"/>
                </a:lnTo>
                <a:lnTo>
                  <a:pt x="442987" y="98441"/>
                </a:lnTo>
                <a:lnTo>
                  <a:pt x="442987" y="0"/>
                </a:lnTo>
                <a:close/>
              </a:path>
            </a:pathLst>
          </a:custGeom>
          <a:solidFill>
            <a:schemeClr val="tx1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40531-83F1-4247-9840-D306CCB6AB35}" type="datetime1">
              <a:rPr lang="ru-RU" smtClean="0"/>
              <a:pPr/>
              <a:t>28.02.2024</a:t>
            </a:fld>
            <a:endParaRPr lang="ru-RU" dirty="0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E6ED-01FE-4695-B33A-8B552EBBCAE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41647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3392" y="1484785"/>
            <a:ext cx="10944721" cy="4752503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1588620" y="6356351"/>
            <a:ext cx="603381" cy="365125"/>
          </a:xfrm>
          <a:prstGeom prst="rect">
            <a:avLst/>
          </a:prstGeom>
        </p:spPr>
        <p:txBody>
          <a:bodyPr/>
          <a:lstStyle/>
          <a:p>
            <a:fld id="{D012E6ED-01FE-4695-B33A-8B552EBBCAE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DB6E4440-B7E9-4B86-A837-603877054F8A}" type="datetime1">
              <a:rPr lang="ru-RU" smtClean="0"/>
              <a:t>28.02.2024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4" name="Google Shape;28;p5"/>
          <p:cNvSpPr/>
          <p:nvPr userDrawn="1"/>
        </p:nvSpPr>
        <p:spPr>
          <a:xfrm>
            <a:off x="11620309" y="6268912"/>
            <a:ext cx="524363" cy="524363"/>
          </a:xfrm>
          <a:prstGeom prst="arc">
            <a:avLst>
              <a:gd name="adj1" fmla="val 10583568"/>
              <a:gd name="adj2" fmla="val 7527533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bk object 18"/>
          <p:cNvSpPr/>
          <p:nvPr userDrawn="1"/>
        </p:nvSpPr>
        <p:spPr>
          <a:xfrm>
            <a:off x="910356" y="6244193"/>
            <a:ext cx="932587" cy="441651"/>
          </a:xfrm>
          <a:prstGeom prst="rect">
            <a:avLst/>
          </a:prstGeom>
          <a:blipFill>
            <a:blip r:embed="rId2" cstate="print">
              <a:lum bright="70000" contrast="-70000"/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6" name="bk object 19"/>
          <p:cNvSpPr/>
          <p:nvPr userDrawn="1"/>
        </p:nvSpPr>
        <p:spPr>
          <a:xfrm>
            <a:off x="549453" y="6595794"/>
            <a:ext cx="271145" cy="99060"/>
          </a:xfrm>
          <a:custGeom>
            <a:avLst/>
            <a:gdLst/>
            <a:ahLst/>
            <a:cxnLst/>
            <a:rect l="l" t="t" r="r" b="b"/>
            <a:pathLst>
              <a:path w="271144" h="99059">
                <a:moveTo>
                  <a:pt x="270713" y="0"/>
                </a:moveTo>
                <a:lnTo>
                  <a:pt x="0" y="0"/>
                </a:lnTo>
                <a:lnTo>
                  <a:pt x="0" y="98442"/>
                </a:lnTo>
                <a:lnTo>
                  <a:pt x="140525" y="98442"/>
                </a:lnTo>
                <a:lnTo>
                  <a:pt x="184712" y="91040"/>
                </a:lnTo>
                <a:lnTo>
                  <a:pt x="222785" y="70498"/>
                </a:lnTo>
                <a:lnTo>
                  <a:pt x="252275" y="39318"/>
                </a:lnTo>
                <a:lnTo>
                  <a:pt x="270713" y="0"/>
                </a:lnTo>
                <a:close/>
              </a:path>
            </a:pathLst>
          </a:custGeom>
          <a:solidFill>
            <a:srgbClr val="EC7200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7" name="bk object 20"/>
          <p:cNvSpPr/>
          <p:nvPr userDrawn="1"/>
        </p:nvSpPr>
        <p:spPr>
          <a:xfrm>
            <a:off x="377178" y="6251250"/>
            <a:ext cx="443231" cy="443231"/>
          </a:xfrm>
          <a:custGeom>
            <a:avLst/>
            <a:gdLst/>
            <a:ahLst/>
            <a:cxnLst/>
            <a:rect l="l" t="t" r="r" b="b"/>
            <a:pathLst>
              <a:path w="443230" h="443229">
                <a:moveTo>
                  <a:pt x="442987" y="0"/>
                </a:moveTo>
                <a:lnTo>
                  <a:pt x="135356" y="0"/>
                </a:lnTo>
                <a:lnTo>
                  <a:pt x="92578" y="6901"/>
                </a:lnTo>
                <a:lnTo>
                  <a:pt x="55421" y="26119"/>
                </a:lnTo>
                <a:lnTo>
                  <a:pt x="26119" y="55421"/>
                </a:lnTo>
                <a:lnTo>
                  <a:pt x="6901" y="92578"/>
                </a:lnTo>
                <a:lnTo>
                  <a:pt x="0" y="135356"/>
                </a:lnTo>
                <a:lnTo>
                  <a:pt x="2081" y="159344"/>
                </a:lnTo>
                <a:lnTo>
                  <a:pt x="8115" y="181929"/>
                </a:lnTo>
                <a:lnTo>
                  <a:pt x="17783" y="202762"/>
                </a:lnTo>
                <a:lnTo>
                  <a:pt x="30765" y="221493"/>
                </a:lnTo>
                <a:lnTo>
                  <a:pt x="17810" y="240226"/>
                </a:lnTo>
                <a:lnTo>
                  <a:pt x="8140" y="261075"/>
                </a:lnTo>
                <a:lnTo>
                  <a:pt x="2091" y="283667"/>
                </a:lnTo>
                <a:lnTo>
                  <a:pt x="0" y="307630"/>
                </a:lnTo>
                <a:lnTo>
                  <a:pt x="0" y="442987"/>
                </a:lnTo>
                <a:lnTo>
                  <a:pt x="98441" y="442987"/>
                </a:lnTo>
                <a:lnTo>
                  <a:pt x="98441" y="307630"/>
                </a:lnTo>
                <a:lnTo>
                  <a:pt x="101343" y="293263"/>
                </a:lnTo>
                <a:lnTo>
                  <a:pt x="109255" y="281530"/>
                </a:lnTo>
                <a:lnTo>
                  <a:pt x="120989" y="273618"/>
                </a:lnTo>
                <a:lnTo>
                  <a:pt x="135356" y="270717"/>
                </a:lnTo>
                <a:lnTo>
                  <a:pt x="442987" y="270717"/>
                </a:lnTo>
                <a:lnTo>
                  <a:pt x="442987" y="172274"/>
                </a:lnTo>
                <a:lnTo>
                  <a:pt x="135356" y="172274"/>
                </a:lnTo>
                <a:lnTo>
                  <a:pt x="120989" y="169372"/>
                </a:lnTo>
                <a:lnTo>
                  <a:pt x="109255" y="161460"/>
                </a:lnTo>
                <a:lnTo>
                  <a:pt x="101343" y="149725"/>
                </a:lnTo>
                <a:lnTo>
                  <a:pt x="98441" y="135356"/>
                </a:lnTo>
                <a:lnTo>
                  <a:pt x="101343" y="120989"/>
                </a:lnTo>
                <a:lnTo>
                  <a:pt x="109255" y="109255"/>
                </a:lnTo>
                <a:lnTo>
                  <a:pt x="120989" y="101343"/>
                </a:lnTo>
                <a:lnTo>
                  <a:pt x="135356" y="98441"/>
                </a:lnTo>
                <a:lnTo>
                  <a:pt x="442987" y="98441"/>
                </a:lnTo>
                <a:lnTo>
                  <a:pt x="442987" y="0"/>
                </a:lnTo>
                <a:close/>
              </a:path>
            </a:pathLst>
          </a:custGeom>
          <a:solidFill>
            <a:schemeClr val="tx1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</p:spTree>
    <p:extLst>
      <p:ext uri="{BB962C8B-B14F-4D97-AF65-F5344CB8AC3E}">
        <p14:creationId xmlns:p14="http://schemas.microsoft.com/office/powerpoint/2010/main" val="42789058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oogle Shape;14;p2"/>
          <p:cNvPicPr preferRelativeResize="0"/>
          <p:nvPr userDrawn="1"/>
        </p:nvPicPr>
        <p:blipFill>
          <a:blip r:embed="rId2">
            <a:alphaModFix amt="49000"/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" y="5024932"/>
            <a:ext cx="3067737" cy="184605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223319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43711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97A78-5015-44EA-9FDC-C4407312FB2D}" type="datetime1">
              <a:rPr lang="ru-RU" smtClean="0"/>
              <a:t>28.02.2024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E6ED-01FE-4695-B33A-8B552EBBCAE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4" name="Google Shape;28;p5"/>
          <p:cNvSpPr/>
          <p:nvPr userDrawn="1"/>
        </p:nvSpPr>
        <p:spPr>
          <a:xfrm>
            <a:off x="11620309" y="6268912"/>
            <a:ext cx="524363" cy="524363"/>
          </a:xfrm>
          <a:prstGeom prst="arc">
            <a:avLst>
              <a:gd name="adj1" fmla="val 10583568"/>
              <a:gd name="adj2" fmla="val 7527533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bk object 18"/>
          <p:cNvSpPr/>
          <p:nvPr userDrawn="1"/>
        </p:nvSpPr>
        <p:spPr>
          <a:xfrm>
            <a:off x="910356" y="6244193"/>
            <a:ext cx="932587" cy="441651"/>
          </a:xfrm>
          <a:prstGeom prst="rect">
            <a:avLst/>
          </a:prstGeom>
          <a:blipFill>
            <a:blip r:embed="rId4" cstate="print">
              <a:lum bright="70000" contrast="-70000"/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7" name="bk object 19"/>
          <p:cNvSpPr/>
          <p:nvPr userDrawn="1"/>
        </p:nvSpPr>
        <p:spPr>
          <a:xfrm>
            <a:off x="549453" y="6595794"/>
            <a:ext cx="271145" cy="99060"/>
          </a:xfrm>
          <a:custGeom>
            <a:avLst/>
            <a:gdLst/>
            <a:ahLst/>
            <a:cxnLst/>
            <a:rect l="l" t="t" r="r" b="b"/>
            <a:pathLst>
              <a:path w="271144" h="99059">
                <a:moveTo>
                  <a:pt x="270713" y="0"/>
                </a:moveTo>
                <a:lnTo>
                  <a:pt x="0" y="0"/>
                </a:lnTo>
                <a:lnTo>
                  <a:pt x="0" y="98442"/>
                </a:lnTo>
                <a:lnTo>
                  <a:pt x="140525" y="98442"/>
                </a:lnTo>
                <a:lnTo>
                  <a:pt x="184712" y="91040"/>
                </a:lnTo>
                <a:lnTo>
                  <a:pt x="222785" y="70498"/>
                </a:lnTo>
                <a:lnTo>
                  <a:pt x="252275" y="39318"/>
                </a:lnTo>
                <a:lnTo>
                  <a:pt x="270713" y="0"/>
                </a:lnTo>
                <a:close/>
              </a:path>
            </a:pathLst>
          </a:custGeom>
          <a:solidFill>
            <a:srgbClr val="EC7200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8" name="bk object 20"/>
          <p:cNvSpPr/>
          <p:nvPr userDrawn="1"/>
        </p:nvSpPr>
        <p:spPr>
          <a:xfrm>
            <a:off x="377178" y="6251250"/>
            <a:ext cx="443231" cy="443231"/>
          </a:xfrm>
          <a:custGeom>
            <a:avLst/>
            <a:gdLst/>
            <a:ahLst/>
            <a:cxnLst/>
            <a:rect l="l" t="t" r="r" b="b"/>
            <a:pathLst>
              <a:path w="443230" h="443229">
                <a:moveTo>
                  <a:pt x="442987" y="0"/>
                </a:moveTo>
                <a:lnTo>
                  <a:pt x="135356" y="0"/>
                </a:lnTo>
                <a:lnTo>
                  <a:pt x="92578" y="6901"/>
                </a:lnTo>
                <a:lnTo>
                  <a:pt x="55421" y="26119"/>
                </a:lnTo>
                <a:lnTo>
                  <a:pt x="26119" y="55421"/>
                </a:lnTo>
                <a:lnTo>
                  <a:pt x="6901" y="92578"/>
                </a:lnTo>
                <a:lnTo>
                  <a:pt x="0" y="135356"/>
                </a:lnTo>
                <a:lnTo>
                  <a:pt x="2081" y="159344"/>
                </a:lnTo>
                <a:lnTo>
                  <a:pt x="8115" y="181929"/>
                </a:lnTo>
                <a:lnTo>
                  <a:pt x="17783" y="202762"/>
                </a:lnTo>
                <a:lnTo>
                  <a:pt x="30765" y="221493"/>
                </a:lnTo>
                <a:lnTo>
                  <a:pt x="17810" y="240226"/>
                </a:lnTo>
                <a:lnTo>
                  <a:pt x="8140" y="261075"/>
                </a:lnTo>
                <a:lnTo>
                  <a:pt x="2091" y="283667"/>
                </a:lnTo>
                <a:lnTo>
                  <a:pt x="0" y="307630"/>
                </a:lnTo>
                <a:lnTo>
                  <a:pt x="0" y="442987"/>
                </a:lnTo>
                <a:lnTo>
                  <a:pt x="98441" y="442987"/>
                </a:lnTo>
                <a:lnTo>
                  <a:pt x="98441" y="307630"/>
                </a:lnTo>
                <a:lnTo>
                  <a:pt x="101343" y="293263"/>
                </a:lnTo>
                <a:lnTo>
                  <a:pt x="109255" y="281530"/>
                </a:lnTo>
                <a:lnTo>
                  <a:pt x="120989" y="273618"/>
                </a:lnTo>
                <a:lnTo>
                  <a:pt x="135356" y="270717"/>
                </a:lnTo>
                <a:lnTo>
                  <a:pt x="442987" y="270717"/>
                </a:lnTo>
                <a:lnTo>
                  <a:pt x="442987" y="172274"/>
                </a:lnTo>
                <a:lnTo>
                  <a:pt x="135356" y="172274"/>
                </a:lnTo>
                <a:lnTo>
                  <a:pt x="120989" y="169372"/>
                </a:lnTo>
                <a:lnTo>
                  <a:pt x="109255" y="161460"/>
                </a:lnTo>
                <a:lnTo>
                  <a:pt x="101343" y="149725"/>
                </a:lnTo>
                <a:lnTo>
                  <a:pt x="98441" y="135356"/>
                </a:lnTo>
                <a:lnTo>
                  <a:pt x="101343" y="120989"/>
                </a:lnTo>
                <a:lnTo>
                  <a:pt x="109255" y="109255"/>
                </a:lnTo>
                <a:lnTo>
                  <a:pt x="120989" y="101343"/>
                </a:lnTo>
                <a:lnTo>
                  <a:pt x="135356" y="98441"/>
                </a:lnTo>
                <a:lnTo>
                  <a:pt x="442987" y="98441"/>
                </a:lnTo>
                <a:lnTo>
                  <a:pt x="442987" y="0"/>
                </a:lnTo>
                <a:close/>
              </a:path>
            </a:pathLst>
          </a:custGeom>
          <a:solidFill>
            <a:schemeClr val="tx1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</p:spTree>
    <p:extLst>
      <p:ext uri="{BB962C8B-B14F-4D97-AF65-F5344CB8AC3E}">
        <p14:creationId xmlns:p14="http://schemas.microsoft.com/office/powerpoint/2010/main" val="504361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9664" y="1484784"/>
            <a:ext cx="5400000" cy="4759409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484784"/>
            <a:ext cx="5395913" cy="4766466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14" name="Google Shape;28;p5"/>
          <p:cNvSpPr/>
          <p:nvPr userDrawn="1"/>
        </p:nvSpPr>
        <p:spPr>
          <a:xfrm>
            <a:off x="11620309" y="6268912"/>
            <a:ext cx="524363" cy="524363"/>
          </a:xfrm>
          <a:prstGeom prst="arc">
            <a:avLst>
              <a:gd name="adj1" fmla="val 10583568"/>
              <a:gd name="adj2" fmla="val 7527533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Заголовок 14"/>
          <p:cNvSpPr>
            <a:spLocks noGrp="1"/>
          </p:cNvSpPr>
          <p:nvPr>
            <p:ph type="title"/>
          </p:nvPr>
        </p:nvSpPr>
        <p:spPr>
          <a:xfrm>
            <a:off x="627336" y="537481"/>
            <a:ext cx="10940777" cy="70811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40531-83F1-4247-9840-D306CCB6AB35}" type="datetime1">
              <a:rPr lang="ru-RU" smtClean="0"/>
              <a:t>28.02.2024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E6ED-01FE-4695-B33A-8B552EBBCAE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9" name="bk object 18"/>
          <p:cNvSpPr/>
          <p:nvPr userDrawn="1"/>
        </p:nvSpPr>
        <p:spPr>
          <a:xfrm>
            <a:off x="910356" y="6244193"/>
            <a:ext cx="932587" cy="441651"/>
          </a:xfrm>
          <a:prstGeom prst="rect">
            <a:avLst/>
          </a:prstGeom>
          <a:blipFill>
            <a:blip r:embed="rId2" cstate="print">
              <a:lum bright="70000" contrast="-70000"/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20" name="bk object 19"/>
          <p:cNvSpPr/>
          <p:nvPr userDrawn="1"/>
        </p:nvSpPr>
        <p:spPr>
          <a:xfrm>
            <a:off x="549453" y="6595794"/>
            <a:ext cx="271145" cy="99060"/>
          </a:xfrm>
          <a:custGeom>
            <a:avLst/>
            <a:gdLst/>
            <a:ahLst/>
            <a:cxnLst/>
            <a:rect l="l" t="t" r="r" b="b"/>
            <a:pathLst>
              <a:path w="271144" h="99059">
                <a:moveTo>
                  <a:pt x="270713" y="0"/>
                </a:moveTo>
                <a:lnTo>
                  <a:pt x="0" y="0"/>
                </a:lnTo>
                <a:lnTo>
                  <a:pt x="0" y="98442"/>
                </a:lnTo>
                <a:lnTo>
                  <a:pt x="140525" y="98442"/>
                </a:lnTo>
                <a:lnTo>
                  <a:pt x="184712" y="91040"/>
                </a:lnTo>
                <a:lnTo>
                  <a:pt x="222785" y="70498"/>
                </a:lnTo>
                <a:lnTo>
                  <a:pt x="252275" y="39318"/>
                </a:lnTo>
                <a:lnTo>
                  <a:pt x="270713" y="0"/>
                </a:lnTo>
                <a:close/>
              </a:path>
            </a:pathLst>
          </a:custGeom>
          <a:solidFill>
            <a:srgbClr val="EC7200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21" name="bk object 20"/>
          <p:cNvSpPr/>
          <p:nvPr userDrawn="1"/>
        </p:nvSpPr>
        <p:spPr>
          <a:xfrm>
            <a:off x="377178" y="6251250"/>
            <a:ext cx="443231" cy="443231"/>
          </a:xfrm>
          <a:custGeom>
            <a:avLst/>
            <a:gdLst/>
            <a:ahLst/>
            <a:cxnLst/>
            <a:rect l="l" t="t" r="r" b="b"/>
            <a:pathLst>
              <a:path w="443230" h="443229">
                <a:moveTo>
                  <a:pt x="442987" y="0"/>
                </a:moveTo>
                <a:lnTo>
                  <a:pt x="135356" y="0"/>
                </a:lnTo>
                <a:lnTo>
                  <a:pt x="92578" y="6901"/>
                </a:lnTo>
                <a:lnTo>
                  <a:pt x="55421" y="26119"/>
                </a:lnTo>
                <a:lnTo>
                  <a:pt x="26119" y="55421"/>
                </a:lnTo>
                <a:lnTo>
                  <a:pt x="6901" y="92578"/>
                </a:lnTo>
                <a:lnTo>
                  <a:pt x="0" y="135356"/>
                </a:lnTo>
                <a:lnTo>
                  <a:pt x="2081" y="159344"/>
                </a:lnTo>
                <a:lnTo>
                  <a:pt x="8115" y="181929"/>
                </a:lnTo>
                <a:lnTo>
                  <a:pt x="17783" y="202762"/>
                </a:lnTo>
                <a:lnTo>
                  <a:pt x="30765" y="221493"/>
                </a:lnTo>
                <a:lnTo>
                  <a:pt x="17810" y="240226"/>
                </a:lnTo>
                <a:lnTo>
                  <a:pt x="8140" y="261075"/>
                </a:lnTo>
                <a:lnTo>
                  <a:pt x="2091" y="283667"/>
                </a:lnTo>
                <a:lnTo>
                  <a:pt x="0" y="307630"/>
                </a:lnTo>
                <a:lnTo>
                  <a:pt x="0" y="442987"/>
                </a:lnTo>
                <a:lnTo>
                  <a:pt x="98441" y="442987"/>
                </a:lnTo>
                <a:lnTo>
                  <a:pt x="98441" y="307630"/>
                </a:lnTo>
                <a:lnTo>
                  <a:pt x="101343" y="293263"/>
                </a:lnTo>
                <a:lnTo>
                  <a:pt x="109255" y="281530"/>
                </a:lnTo>
                <a:lnTo>
                  <a:pt x="120989" y="273618"/>
                </a:lnTo>
                <a:lnTo>
                  <a:pt x="135356" y="270717"/>
                </a:lnTo>
                <a:lnTo>
                  <a:pt x="442987" y="270717"/>
                </a:lnTo>
                <a:lnTo>
                  <a:pt x="442987" y="172274"/>
                </a:lnTo>
                <a:lnTo>
                  <a:pt x="135356" y="172274"/>
                </a:lnTo>
                <a:lnTo>
                  <a:pt x="120989" y="169372"/>
                </a:lnTo>
                <a:lnTo>
                  <a:pt x="109255" y="161460"/>
                </a:lnTo>
                <a:lnTo>
                  <a:pt x="101343" y="149725"/>
                </a:lnTo>
                <a:lnTo>
                  <a:pt x="98441" y="135356"/>
                </a:lnTo>
                <a:lnTo>
                  <a:pt x="101343" y="120989"/>
                </a:lnTo>
                <a:lnTo>
                  <a:pt x="109255" y="109255"/>
                </a:lnTo>
                <a:lnTo>
                  <a:pt x="120989" y="101343"/>
                </a:lnTo>
                <a:lnTo>
                  <a:pt x="135356" y="98441"/>
                </a:lnTo>
                <a:lnTo>
                  <a:pt x="442987" y="98441"/>
                </a:lnTo>
                <a:lnTo>
                  <a:pt x="442987" y="0"/>
                </a:lnTo>
                <a:close/>
              </a:path>
            </a:pathLst>
          </a:custGeom>
          <a:solidFill>
            <a:schemeClr val="tx1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</p:spTree>
    <p:extLst>
      <p:ext uri="{BB962C8B-B14F-4D97-AF65-F5344CB8AC3E}">
        <p14:creationId xmlns:p14="http://schemas.microsoft.com/office/powerpoint/2010/main" val="31650894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Заголовок раздела с описа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6096000" y="0"/>
            <a:ext cx="6120000" cy="6912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Google Shape;9;p1"/>
          <p:cNvPicPr preferRelativeResize="0"/>
          <p:nvPr userDrawn="1"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1103429" y="5788090"/>
            <a:ext cx="1141263" cy="114126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548680"/>
            <a:ext cx="5395913" cy="5688608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  <a:lvl2pPr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14" name="Google Shape;28;p5"/>
          <p:cNvSpPr/>
          <p:nvPr userDrawn="1"/>
        </p:nvSpPr>
        <p:spPr>
          <a:xfrm>
            <a:off x="11620309" y="6268912"/>
            <a:ext cx="524363" cy="524363"/>
          </a:xfrm>
          <a:prstGeom prst="arc">
            <a:avLst>
              <a:gd name="adj1" fmla="val 10583568"/>
              <a:gd name="adj2" fmla="val 7527533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Заголовок 14"/>
          <p:cNvSpPr>
            <a:spLocks noGrp="1"/>
          </p:cNvSpPr>
          <p:nvPr>
            <p:ph type="title"/>
          </p:nvPr>
        </p:nvSpPr>
        <p:spPr>
          <a:xfrm>
            <a:off x="623888" y="548680"/>
            <a:ext cx="5400000" cy="216024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6F40531-83F1-4247-9840-D306CCB6AB35}" type="datetime1">
              <a:rPr lang="ru-RU" smtClean="0"/>
              <a:pPr/>
              <a:t>28.02.2024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E6ED-01FE-4695-B33A-8B552EBBCAE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0" name="Текст 2"/>
          <p:cNvSpPr>
            <a:spLocks noGrp="1"/>
          </p:cNvSpPr>
          <p:nvPr>
            <p:ph type="body" idx="1"/>
          </p:nvPr>
        </p:nvSpPr>
        <p:spPr>
          <a:xfrm>
            <a:off x="627021" y="2814021"/>
            <a:ext cx="5400000" cy="342979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21" name="bk object 18"/>
          <p:cNvSpPr/>
          <p:nvPr userDrawn="1"/>
        </p:nvSpPr>
        <p:spPr>
          <a:xfrm>
            <a:off x="910356" y="6244193"/>
            <a:ext cx="932587" cy="441651"/>
          </a:xfrm>
          <a:prstGeom prst="rect">
            <a:avLst/>
          </a:prstGeom>
          <a:blipFill>
            <a:blip r:embed="rId3" cstate="print">
              <a:lum bright="70000" contrast="-70000"/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22" name="bk object 19"/>
          <p:cNvSpPr/>
          <p:nvPr userDrawn="1"/>
        </p:nvSpPr>
        <p:spPr>
          <a:xfrm>
            <a:off x="549453" y="6595794"/>
            <a:ext cx="271145" cy="99060"/>
          </a:xfrm>
          <a:custGeom>
            <a:avLst/>
            <a:gdLst/>
            <a:ahLst/>
            <a:cxnLst/>
            <a:rect l="l" t="t" r="r" b="b"/>
            <a:pathLst>
              <a:path w="271144" h="99059">
                <a:moveTo>
                  <a:pt x="270713" y="0"/>
                </a:moveTo>
                <a:lnTo>
                  <a:pt x="0" y="0"/>
                </a:lnTo>
                <a:lnTo>
                  <a:pt x="0" y="98442"/>
                </a:lnTo>
                <a:lnTo>
                  <a:pt x="140525" y="98442"/>
                </a:lnTo>
                <a:lnTo>
                  <a:pt x="184712" y="91040"/>
                </a:lnTo>
                <a:lnTo>
                  <a:pt x="222785" y="70498"/>
                </a:lnTo>
                <a:lnTo>
                  <a:pt x="252275" y="39318"/>
                </a:lnTo>
                <a:lnTo>
                  <a:pt x="270713" y="0"/>
                </a:lnTo>
                <a:close/>
              </a:path>
            </a:pathLst>
          </a:custGeom>
          <a:solidFill>
            <a:srgbClr val="EC7200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23" name="bk object 20"/>
          <p:cNvSpPr/>
          <p:nvPr userDrawn="1"/>
        </p:nvSpPr>
        <p:spPr>
          <a:xfrm>
            <a:off x="377178" y="6251250"/>
            <a:ext cx="443231" cy="443231"/>
          </a:xfrm>
          <a:custGeom>
            <a:avLst/>
            <a:gdLst/>
            <a:ahLst/>
            <a:cxnLst/>
            <a:rect l="l" t="t" r="r" b="b"/>
            <a:pathLst>
              <a:path w="443230" h="443229">
                <a:moveTo>
                  <a:pt x="442987" y="0"/>
                </a:moveTo>
                <a:lnTo>
                  <a:pt x="135356" y="0"/>
                </a:lnTo>
                <a:lnTo>
                  <a:pt x="92578" y="6901"/>
                </a:lnTo>
                <a:lnTo>
                  <a:pt x="55421" y="26119"/>
                </a:lnTo>
                <a:lnTo>
                  <a:pt x="26119" y="55421"/>
                </a:lnTo>
                <a:lnTo>
                  <a:pt x="6901" y="92578"/>
                </a:lnTo>
                <a:lnTo>
                  <a:pt x="0" y="135356"/>
                </a:lnTo>
                <a:lnTo>
                  <a:pt x="2081" y="159344"/>
                </a:lnTo>
                <a:lnTo>
                  <a:pt x="8115" y="181929"/>
                </a:lnTo>
                <a:lnTo>
                  <a:pt x="17783" y="202762"/>
                </a:lnTo>
                <a:lnTo>
                  <a:pt x="30765" y="221493"/>
                </a:lnTo>
                <a:lnTo>
                  <a:pt x="17810" y="240226"/>
                </a:lnTo>
                <a:lnTo>
                  <a:pt x="8140" y="261075"/>
                </a:lnTo>
                <a:lnTo>
                  <a:pt x="2091" y="283667"/>
                </a:lnTo>
                <a:lnTo>
                  <a:pt x="0" y="307630"/>
                </a:lnTo>
                <a:lnTo>
                  <a:pt x="0" y="442987"/>
                </a:lnTo>
                <a:lnTo>
                  <a:pt x="98441" y="442987"/>
                </a:lnTo>
                <a:lnTo>
                  <a:pt x="98441" y="307630"/>
                </a:lnTo>
                <a:lnTo>
                  <a:pt x="101343" y="293263"/>
                </a:lnTo>
                <a:lnTo>
                  <a:pt x="109255" y="281530"/>
                </a:lnTo>
                <a:lnTo>
                  <a:pt x="120989" y="273618"/>
                </a:lnTo>
                <a:lnTo>
                  <a:pt x="135356" y="270717"/>
                </a:lnTo>
                <a:lnTo>
                  <a:pt x="442987" y="270717"/>
                </a:lnTo>
                <a:lnTo>
                  <a:pt x="442987" y="172274"/>
                </a:lnTo>
                <a:lnTo>
                  <a:pt x="135356" y="172274"/>
                </a:lnTo>
                <a:lnTo>
                  <a:pt x="120989" y="169372"/>
                </a:lnTo>
                <a:lnTo>
                  <a:pt x="109255" y="161460"/>
                </a:lnTo>
                <a:lnTo>
                  <a:pt x="101343" y="149725"/>
                </a:lnTo>
                <a:lnTo>
                  <a:pt x="98441" y="135356"/>
                </a:lnTo>
                <a:lnTo>
                  <a:pt x="101343" y="120989"/>
                </a:lnTo>
                <a:lnTo>
                  <a:pt x="109255" y="109255"/>
                </a:lnTo>
                <a:lnTo>
                  <a:pt x="120989" y="101343"/>
                </a:lnTo>
                <a:lnTo>
                  <a:pt x="135356" y="98441"/>
                </a:lnTo>
                <a:lnTo>
                  <a:pt x="442987" y="98441"/>
                </a:lnTo>
                <a:lnTo>
                  <a:pt x="442987" y="0"/>
                </a:lnTo>
                <a:close/>
              </a:path>
            </a:pathLst>
          </a:custGeom>
          <a:solidFill>
            <a:schemeClr val="tx1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</p:spTree>
    <p:extLst>
      <p:ext uri="{BB962C8B-B14F-4D97-AF65-F5344CB8AC3E}">
        <p14:creationId xmlns:p14="http://schemas.microsoft.com/office/powerpoint/2010/main" val="27822973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1480538"/>
            <a:ext cx="540000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3888" y="2414356"/>
            <a:ext cx="5400000" cy="3822932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484313"/>
            <a:ext cx="538560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420888"/>
            <a:ext cx="5385609" cy="3816400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CE97F-8EAA-4F84-96EF-88F533C834B7}" type="datetime1">
              <a:rPr lang="ru-RU" smtClean="0"/>
              <a:t>28.02.2024</a:t>
            </a:fld>
            <a:endParaRPr lang="ru-RU" dirty="0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E6ED-01FE-4695-B33A-8B552EBBCAE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7" name="Google Shape;28;p5"/>
          <p:cNvSpPr/>
          <p:nvPr userDrawn="1"/>
        </p:nvSpPr>
        <p:spPr>
          <a:xfrm>
            <a:off x="11620309" y="6268912"/>
            <a:ext cx="524363" cy="524363"/>
          </a:xfrm>
          <a:prstGeom prst="arc">
            <a:avLst>
              <a:gd name="adj1" fmla="val 10583568"/>
              <a:gd name="adj2" fmla="val 7527533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bk object 18"/>
          <p:cNvSpPr/>
          <p:nvPr userDrawn="1"/>
        </p:nvSpPr>
        <p:spPr>
          <a:xfrm>
            <a:off x="910356" y="6244193"/>
            <a:ext cx="932587" cy="441651"/>
          </a:xfrm>
          <a:prstGeom prst="rect">
            <a:avLst/>
          </a:prstGeom>
          <a:blipFill>
            <a:blip r:embed="rId2" cstate="print">
              <a:lum bright="70000" contrast="-70000"/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9" name="bk object 19"/>
          <p:cNvSpPr/>
          <p:nvPr userDrawn="1"/>
        </p:nvSpPr>
        <p:spPr>
          <a:xfrm>
            <a:off x="549453" y="6595794"/>
            <a:ext cx="271145" cy="99060"/>
          </a:xfrm>
          <a:custGeom>
            <a:avLst/>
            <a:gdLst/>
            <a:ahLst/>
            <a:cxnLst/>
            <a:rect l="l" t="t" r="r" b="b"/>
            <a:pathLst>
              <a:path w="271144" h="99059">
                <a:moveTo>
                  <a:pt x="270713" y="0"/>
                </a:moveTo>
                <a:lnTo>
                  <a:pt x="0" y="0"/>
                </a:lnTo>
                <a:lnTo>
                  <a:pt x="0" y="98442"/>
                </a:lnTo>
                <a:lnTo>
                  <a:pt x="140525" y="98442"/>
                </a:lnTo>
                <a:lnTo>
                  <a:pt x="184712" y="91040"/>
                </a:lnTo>
                <a:lnTo>
                  <a:pt x="222785" y="70498"/>
                </a:lnTo>
                <a:lnTo>
                  <a:pt x="252275" y="39318"/>
                </a:lnTo>
                <a:lnTo>
                  <a:pt x="270713" y="0"/>
                </a:lnTo>
                <a:close/>
              </a:path>
            </a:pathLst>
          </a:custGeom>
          <a:solidFill>
            <a:srgbClr val="EC7200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20" name="bk object 20"/>
          <p:cNvSpPr/>
          <p:nvPr userDrawn="1"/>
        </p:nvSpPr>
        <p:spPr>
          <a:xfrm>
            <a:off x="377178" y="6251250"/>
            <a:ext cx="443231" cy="443231"/>
          </a:xfrm>
          <a:custGeom>
            <a:avLst/>
            <a:gdLst/>
            <a:ahLst/>
            <a:cxnLst/>
            <a:rect l="l" t="t" r="r" b="b"/>
            <a:pathLst>
              <a:path w="443230" h="443229">
                <a:moveTo>
                  <a:pt x="442987" y="0"/>
                </a:moveTo>
                <a:lnTo>
                  <a:pt x="135356" y="0"/>
                </a:lnTo>
                <a:lnTo>
                  <a:pt x="92578" y="6901"/>
                </a:lnTo>
                <a:lnTo>
                  <a:pt x="55421" y="26119"/>
                </a:lnTo>
                <a:lnTo>
                  <a:pt x="26119" y="55421"/>
                </a:lnTo>
                <a:lnTo>
                  <a:pt x="6901" y="92578"/>
                </a:lnTo>
                <a:lnTo>
                  <a:pt x="0" y="135356"/>
                </a:lnTo>
                <a:lnTo>
                  <a:pt x="2081" y="159344"/>
                </a:lnTo>
                <a:lnTo>
                  <a:pt x="8115" y="181929"/>
                </a:lnTo>
                <a:lnTo>
                  <a:pt x="17783" y="202762"/>
                </a:lnTo>
                <a:lnTo>
                  <a:pt x="30765" y="221493"/>
                </a:lnTo>
                <a:lnTo>
                  <a:pt x="17810" y="240226"/>
                </a:lnTo>
                <a:lnTo>
                  <a:pt x="8140" y="261075"/>
                </a:lnTo>
                <a:lnTo>
                  <a:pt x="2091" y="283667"/>
                </a:lnTo>
                <a:lnTo>
                  <a:pt x="0" y="307630"/>
                </a:lnTo>
                <a:lnTo>
                  <a:pt x="0" y="442987"/>
                </a:lnTo>
                <a:lnTo>
                  <a:pt x="98441" y="442987"/>
                </a:lnTo>
                <a:lnTo>
                  <a:pt x="98441" y="307630"/>
                </a:lnTo>
                <a:lnTo>
                  <a:pt x="101343" y="293263"/>
                </a:lnTo>
                <a:lnTo>
                  <a:pt x="109255" y="281530"/>
                </a:lnTo>
                <a:lnTo>
                  <a:pt x="120989" y="273618"/>
                </a:lnTo>
                <a:lnTo>
                  <a:pt x="135356" y="270717"/>
                </a:lnTo>
                <a:lnTo>
                  <a:pt x="442987" y="270717"/>
                </a:lnTo>
                <a:lnTo>
                  <a:pt x="442987" y="172274"/>
                </a:lnTo>
                <a:lnTo>
                  <a:pt x="135356" y="172274"/>
                </a:lnTo>
                <a:lnTo>
                  <a:pt x="120989" y="169372"/>
                </a:lnTo>
                <a:lnTo>
                  <a:pt x="109255" y="161460"/>
                </a:lnTo>
                <a:lnTo>
                  <a:pt x="101343" y="149725"/>
                </a:lnTo>
                <a:lnTo>
                  <a:pt x="98441" y="135356"/>
                </a:lnTo>
                <a:lnTo>
                  <a:pt x="101343" y="120989"/>
                </a:lnTo>
                <a:lnTo>
                  <a:pt x="109255" y="109255"/>
                </a:lnTo>
                <a:lnTo>
                  <a:pt x="120989" y="101343"/>
                </a:lnTo>
                <a:lnTo>
                  <a:pt x="135356" y="98441"/>
                </a:lnTo>
                <a:lnTo>
                  <a:pt x="442987" y="98441"/>
                </a:lnTo>
                <a:lnTo>
                  <a:pt x="442987" y="0"/>
                </a:lnTo>
                <a:close/>
              </a:path>
            </a:pathLst>
          </a:custGeom>
          <a:solidFill>
            <a:schemeClr val="tx1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</p:spTree>
    <p:extLst>
      <p:ext uri="{BB962C8B-B14F-4D97-AF65-F5344CB8AC3E}">
        <p14:creationId xmlns:p14="http://schemas.microsoft.com/office/powerpoint/2010/main" val="1719736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C0B3E-FC1D-4FC3-9C08-59AD95B998E5}" type="datetime1">
              <a:rPr lang="ru-RU" smtClean="0"/>
              <a:t>28.02.2024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E6ED-01FE-4695-B33A-8B552EBBCAE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3" name="Google Shape;28;p5"/>
          <p:cNvSpPr/>
          <p:nvPr userDrawn="1"/>
        </p:nvSpPr>
        <p:spPr>
          <a:xfrm>
            <a:off x="11620309" y="6268912"/>
            <a:ext cx="524363" cy="524363"/>
          </a:xfrm>
          <a:prstGeom prst="arc">
            <a:avLst>
              <a:gd name="adj1" fmla="val 10583568"/>
              <a:gd name="adj2" fmla="val 7527533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bk object 18"/>
          <p:cNvSpPr/>
          <p:nvPr userDrawn="1"/>
        </p:nvSpPr>
        <p:spPr>
          <a:xfrm>
            <a:off x="910356" y="6244193"/>
            <a:ext cx="932587" cy="441651"/>
          </a:xfrm>
          <a:prstGeom prst="rect">
            <a:avLst/>
          </a:prstGeom>
          <a:blipFill>
            <a:blip r:embed="rId2" cstate="print">
              <a:lum bright="70000" contrast="-70000"/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5" name="bk object 19"/>
          <p:cNvSpPr/>
          <p:nvPr userDrawn="1"/>
        </p:nvSpPr>
        <p:spPr>
          <a:xfrm>
            <a:off x="549453" y="6595794"/>
            <a:ext cx="271145" cy="99060"/>
          </a:xfrm>
          <a:custGeom>
            <a:avLst/>
            <a:gdLst/>
            <a:ahLst/>
            <a:cxnLst/>
            <a:rect l="l" t="t" r="r" b="b"/>
            <a:pathLst>
              <a:path w="271144" h="99059">
                <a:moveTo>
                  <a:pt x="270713" y="0"/>
                </a:moveTo>
                <a:lnTo>
                  <a:pt x="0" y="0"/>
                </a:lnTo>
                <a:lnTo>
                  <a:pt x="0" y="98442"/>
                </a:lnTo>
                <a:lnTo>
                  <a:pt x="140525" y="98442"/>
                </a:lnTo>
                <a:lnTo>
                  <a:pt x="184712" y="91040"/>
                </a:lnTo>
                <a:lnTo>
                  <a:pt x="222785" y="70498"/>
                </a:lnTo>
                <a:lnTo>
                  <a:pt x="252275" y="39318"/>
                </a:lnTo>
                <a:lnTo>
                  <a:pt x="270713" y="0"/>
                </a:lnTo>
                <a:close/>
              </a:path>
            </a:pathLst>
          </a:custGeom>
          <a:solidFill>
            <a:srgbClr val="EC7200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6" name="bk object 20"/>
          <p:cNvSpPr/>
          <p:nvPr userDrawn="1"/>
        </p:nvSpPr>
        <p:spPr>
          <a:xfrm>
            <a:off x="377178" y="6251250"/>
            <a:ext cx="443231" cy="443231"/>
          </a:xfrm>
          <a:custGeom>
            <a:avLst/>
            <a:gdLst/>
            <a:ahLst/>
            <a:cxnLst/>
            <a:rect l="l" t="t" r="r" b="b"/>
            <a:pathLst>
              <a:path w="443230" h="443229">
                <a:moveTo>
                  <a:pt x="442987" y="0"/>
                </a:moveTo>
                <a:lnTo>
                  <a:pt x="135356" y="0"/>
                </a:lnTo>
                <a:lnTo>
                  <a:pt x="92578" y="6901"/>
                </a:lnTo>
                <a:lnTo>
                  <a:pt x="55421" y="26119"/>
                </a:lnTo>
                <a:lnTo>
                  <a:pt x="26119" y="55421"/>
                </a:lnTo>
                <a:lnTo>
                  <a:pt x="6901" y="92578"/>
                </a:lnTo>
                <a:lnTo>
                  <a:pt x="0" y="135356"/>
                </a:lnTo>
                <a:lnTo>
                  <a:pt x="2081" y="159344"/>
                </a:lnTo>
                <a:lnTo>
                  <a:pt x="8115" y="181929"/>
                </a:lnTo>
                <a:lnTo>
                  <a:pt x="17783" y="202762"/>
                </a:lnTo>
                <a:lnTo>
                  <a:pt x="30765" y="221493"/>
                </a:lnTo>
                <a:lnTo>
                  <a:pt x="17810" y="240226"/>
                </a:lnTo>
                <a:lnTo>
                  <a:pt x="8140" y="261075"/>
                </a:lnTo>
                <a:lnTo>
                  <a:pt x="2091" y="283667"/>
                </a:lnTo>
                <a:lnTo>
                  <a:pt x="0" y="307630"/>
                </a:lnTo>
                <a:lnTo>
                  <a:pt x="0" y="442987"/>
                </a:lnTo>
                <a:lnTo>
                  <a:pt x="98441" y="442987"/>
                </a:lnTo>
                <a:lnTo>
                  <a:pt x="98441" y="307630"/>
                </a:lnTo>
                <a:lnTo>
                  <a:pt x="101343" y="293263"/>
                </a:lnTo>
                <a:lnTo>
                  <a:pt x="109255" y="281530"/>
                </a:lnTo>
                <a:lnTo>
                  <a:pt x="120989" y="273618"/>
                </a:lnTo>
                <a:lnTo>
                  <a:pt x="135356" y="270717"/>
                </a:lnTo>
                <a:lnTo>
                  <a:pt x="442987" y="270717"/>
                </a:lnTo>
                <a:lnTo>
                  <a:pt x="442987" y="172274"/>
                </a:lnTo>
                <a:lnTo>
                  <a:pt x="135356" y="172274"/>
                </a:lnTo>
                <a:lnTo>
                  <a:pt x="120989" y="169372"/>
                </a:lnTo>
                <a:lnTo>
                  <a:pt x="109255" y="161460"/>
                </a:lnTo>
                <a:lnTo>
                  <a:pt x="101343" y="149725"/>
                </a:lnTo>
                <a:lnTo>
                  <a:pt x="98441" y="135356"/>
                </a:lnTo>
                <a:lnTo>
                  <a:pt x="101343" y="120989"/>
                </a:lnTo>
                <a:lnTo>
                  <a:pt x="109255" y="109255"/>
                </a:lnTo>
                <a:lnTo>
                  <a:pt x="120989" y="101343"/>
                </a:lnTo>
                <a:lnTo>
                  <a:pt x="135356" y="98441"/>
                </a:lnTo>
                <a:lnTo>
                  <a:pt x="442987" y="98441"/>
                </a:lnTo>
                <a:lnTo>
                  <a:pt x="442987" y="0"/>
                </a:lnTo>
                <a:close/>
              </a:path>
            </a:pathLst>
          </a:custGeom>
          <a:solidFill>
            <a:schemeClr val="tx1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</p:spTree>
    <p:extLst>
      <p:ext uri="{BB962C8B-B14F-4D97-AF65-F5344CB8AC3E}">
        <p14:creationId xmlns:p14="http://schemas.microsoft.com/office/powerpoint/2010/main" val="33792993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95FD1-C94D-4986-BEF2-8FF166E5A77D}" type="datetime1">
              <a:rPr lang="ru-RU" smtClean="0"/>
              <a:t>28.02.2024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E6ED-01FE-4695-B33A-8B552EBBCAE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Google Shape;28;p5"/>
          <p:cNvSpPr/>
          <p:nvPr userDrawn="1"/>
        </p:nvSpPr>
        <p:spPr>
          <a:xfrm>
            <a:off x="11620309" y="6268912"/>
            <a:ext cx="524363" cy="524363"/>
          </a:xfrm>
          <a:prstGeom prst="arc">
            <a:avLst>
              <a:gd name="adj1" fmla="val 10583568"/>
              <a:gd name="adj2" fmla="val 7527533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673015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87887" y="1484313"/>
            <a:ext cx="6480225" cy="4752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7336" y="1484312"/>
            <a:ext cx="4244528" cy="4752975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14" name="Google Shape;28;p5"/>
          <p:cNvSpPr/>
          <p:nvPr userDrawn="1"/>
        </p:nvSpPr>
        <p:spPr>
          <a:xfrm>
            <a:off x="11620309" y="6268912"/>
            <a:ext cx="524363" cy="524363"/>
          </a:xfrm>
          <a:prstGeom prst="arc">
            <a:avLst>
              <a:gd name="adj1" fmla="val 10583568"/>
              <a:gd name="adj2" fmla="val 7527533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Заголовок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6" name="bk object 18"/>
          <p:cNvSpPr/>
          <p:nvPr userDrawn="1"/>
        </p:nvSpPr>
        <p:spPr>
          <a:xfrm>
            <a:off x="910356" y="6244193"/>
            <a:ext cx="932587" cy="441651"/>
          </a:xfrm>
          <a:prstGeom prst="rect">
            <a:avLst/>
          </a:prstGeom>
          <a:blipFill>
            <a:blip r:embed="rId2" cstate="print">
              <a:lum bright="70000" contrast="-70000"/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7" name="bk object 19"/>
          <p:cNvSpPr/>
          <p:nvPr userDrawn="1"/>
        </p:nvSpPr>
        <p:spPr>
          <a:xfrm>
            <a:off x="549453" y="6595794"/>
            <a:ext cx="271145" cy="99060"/>
          </a:xfrm>
          <a:custGeom>
            <a:avLst/>
            <a:gdLst/>
            <a:ahLst/>
            <a:cxnLst/>
            <a:rect l="l" t="t" r="r" b="b"/>
            <a:pathLst>
              <a:path w="271144" h="99059">
                <a:moveTo>
                  <a:pt x="270713" y="0"/>
                </a:moveTo>
                <a:lnTo>
                  <a:pt x="0" y="0"/>
                </a:lnTo>
                <a:lnTo>
                  <a:pt x="0" y="98442"/>
                </a:lnTo>
                <a:lnTo>
                  <a:pt x="140525" y="98442"/>
                </a:lnTo>
                <a:lnTo>
                  <a:pt x="184712" y="91040"/>
                </a:lnTo>
                <a:lnTo>
                  <a:pt x="222785" y="70498"/>
                </a:lnTo>
                <a:lnTo>
                  <a:pt x="252275" y="39318"/>
                </a:lnTo>
                <a:lnTo>
                  <a:pt x="270713" y="0"/>
                </a:lnTo>
                <a:close/>
              </a:path>
            </a:pathLst>
          </a:custGeom>
          <a:solidFill>
            <a:srgbClr val="EC7200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18" name="bk object 20"/>
          <p:cNvSpPr/>
          <p:nvPr userDrawn="1"/>
        </p:nvSpPr>
        <p:spPr>
          <a:xfrm>
            <a:off x="377178" y="6251250"/>
            <a:ext cx="443231" cy="443231"/>
          </a:xfrm>
          <a:custGeom>
            <a:avLst/>
            <a:gdLst/>
            <a:ahLst/>
            <a:cxnLst/>
            <a:rect l="l" t="t" r="r" b="b"/>
            <a:pathLst>
              <a:path w="443230" h="443229">
                <a:moveTo>
                  <a:pt x="442987" y="0"/>
                </a:moveTo>
                <a:lnTo>
                  <a:pt x="135356" y="0"/>
                </a:lnTo>
                <a:lnTo>
                  <a:pt x="92578" y="6901"/>
                </a:lnTo>
                <a:lnTo>
                  <a:pt x="55421" y="26119"/>
                </a:lnTo>
                <a:lnTo>
                  <a:pt x="26119" y="55421"/>
                </a:lnTo>
                <a:lnTo>
                  <a:pt x="6901" y="92578"/>
                </a:lnTo>
                <a:lnTo>
                  <a:pt x="0" y="135356"/>
                </a:lnTo>
                <a:lnTo>
                  <a:pt x="2081" y="159344"/>
                </a:lnTo>
                <a:lnTo>
                  <a:pt x="8115" y="181929"/>
                </a:lnTo>
                <a:lnTo>
                  <a:pt x="17783" y="202762"/>
                </a:lnTo>
                <a:lnTo>
                  <a:pt x="30765" y="221493"/>
                </a:lnTo>
                <a:lnTo>
                  <a:pt x="17810" y="240226"/>
                </a:lnTo>
                <a:lnTo>
                  <a:pt x="8140" y="261075"/>
                </a:lnTo>
                <a:lnTo>
                  <a:pt x="2091" y="283667"/>
                </a:lnTo>
                <a:lnTo>
                  <a:pt x="0" y="307630"/>
                </a:lnTo>
                <a:lnTo>
                  <a:pt x="0" y="442987"/>
                </a:lnTo>
                <a:lnTo>
                  <a:pt x="98441" y="442987"/>
                </a:lnTo>
                <a:lnTo>
                  <a:pt x="98441" y="307630"/>
                </a:lnTo>
                <a:lnTo>
                  <a:pt x="101343" y="293263"/>
                </a:lnTo>
                <a:lnTo>
                  <a:pt x="109255" y="281530"/>
                </a:lnTo>
                <a:lnTo>
                  <a:pt x="120989" y="273618"/>
                </a:lnTo>
                <a:lnTo>
                  <a:pt x="135356" y="270717"/>
                </a:lnTo>
                <a:lnTo>
                  <a:pt x="442987" y="270717"/>
                </a:lnTo>
                <a:lnTo>
                  <a:pt x="442987" y="172274"/>
                </a:lnTo>
                <a:lnTo>
                  <a:pt x="135356" y="172274"/>
                </a:lnTo>
                <a:lnTo>
                  <a:pt x="120989" y="169372"/>
                </a:lnTo>
                <a:lnTo>
                  <a:pt x="109255" y="161460"/>
                </a:lnTo>
                <a:lnTo>
                  <a:pt x="101343" y="149725"/>
                </a:lnTo>
                <a:lnTo>
                  <a:pt x="98441" y="135356"/>
                </a:lnTo>
                <a:lnTo>
                  <a:pt x="101343" y="120989"/>
                </a:lnTo>
                <a:lnTo>
                  <a:pt x="109255" y="109255"/>
                </a:lnTo>
                <a:lnTo>
                  <a:pt x="120989" y="101343"/>
                </a:lnTo>
                <a:lnTo>
                  <a:pt x="135356" y="98441"/>
                </a:lnTo>
                <a:lnTo>
                  <a:pt x="442987" y="98441"/>
                </a:lnTo>
                <a:lnTo>
                  <a:pt x="442987" y="0"/>
                </a:lnTo>
                <a:close/>
              </a:path>
            </a:pathLst>
          </a:custGeom>
          <a:solidFill>
            <a:schemeClr val="tx1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40531-83F1-4247-9840-D306CCB6AB35}" type="datetime1">
              <a:rPr lang="ru-RU" smtClean="0"/>
              <a:pPr/>
              <a:t>28.02.2024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E6ED-01FE-4695-B33A-8B552EBBCAE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69707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087888" y="1482727"/>
            <a:ext cx="6480164" cy="4754562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060" y="1484313"/>
            <a:ext cx="4241804" cy="4752000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Google Shape;28;p5"/>
          <p:cNvSpPr/>
          <p:nvPr userDrawn="1"/>
        </p:nvSpPr>
        <p:spPr>
          <a:xfrm>
            <a:off x="11620309" y="6268912"/>
            <a:ext cx="524363" cy="524363"/>
          </a:xfrm>
          <a:prstGeom prst="arc">
            <a:avLst>
              <a:gd name="adj1" fmla="val 10583568"/>
              <a:gd name="adj2" fmla="val 7527533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Заголовок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9" name="bk object 18"/>
          <p:cNvSpPr/>
          <p:nvPr userDrawn="1"/>
        </p:nvSpPr>
        <p:spPr>
          <a:xfrm>
            <a:off x="910356" y="6244193"/>
            <a:ext cx="932587" cy="441651"/>
          </a:xfrm>
          <a:prstGeom prst="rect">
            <a:avLst/>
          </a:prstGeom>
          <a:blipFill>
            <a:blip r:embed="rId2" cstate="print">
              <a:lum bright="70000" contrast="-70000"/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20" name="bk object 19"/>
          <p:cNvSpPr/>
          <p:nvPr userDrawn="1"/>
        </p:nvSpPr>
        <p:spPr>
          <a:xfrm>
            <a:off x="549453" y="6595794"/>
            <a:ext cx="271145" cy="99060"/>
          </a:xfrm>
          <a:custGeom>
            <a:avLst/>
            <a:gdLst/>
            <a:ahLst/>
            <a:cxnLst/>
            <a:rect l="l" t="t" r="r" b="b"/>
            <a:pathLst>
              <a:path w="271144" h="99059">
                <a:moveTo>
                  <a:pt x="270713" y="0"/>
                </a:moveTo>
                <a:lnTo>
                  <a:pt x="0" y="0"/>
                </a:lnTo>
                <a:lnTo>
                  <a:pt x="0" y="98442"/>
                </a:lnTo>
                <a:lnTo>
                  <a:pt x="140525" y="98442"/>
                </a:lnTo>
                <a:lnTo>
                  <a:pt x="184712" y="91040"/>
                </a:lnTo>
                <a:lnTo>
                  <a:pt x="222785" y="70498"/>
                </a:lnTo>
                <a:lnTo>
                  <a:pt x="252275" y="39318"/>
                </a:lnTo>
                <a:lnTo>
                  <a:pt x="270713" y="0"/>
                </a:lnTo>
                <a:close/>
              </a:path>
            </a:pathLst>
          </a:custGeom>
          <a:solidFill>
            <a:srgbClr val="EC7200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21" name="bk object 20"/>
          <p:cNvSpPr/>
          <p:nvPr userDrawn="1"/>
        </p:nvSpPr>
        <p:spPr>
          <a:xfrm>
            <a:off x="377178" y="6251250"/>
            <a:ext cx="443231" cy="443231"/>
          </a:xfrm>
          <a:custGeom>
            <a:avLst/>
            <a:gdLst/>
            <a:ahLst/>
            <a:cxnLst/>
            <a:rect l="l" t="t" r="r" b="b"/>
            <a:pathLst>
              <a:path w="443230" h="443229">
                <a:moveTo>
                  <a:pt x="442987" y="0"/>
                </a:moveTo>
                <a:lnTo>
                  <a:pt x="135356" y="0"/>
                </a:lnTo>
                <a:lnTo>
                  <a:pt x="92578" y="6901"/>
                </a:lnTo>
                <a:lnTo>
                  <a:pt x="55421" y="26119"/>
                </a:lnTo>
                <a:lnTo>
                  <a:pt x="26119" y="55421"/>
                </a:lnTo>
                <a:lnTo>
                  <a:pt x="6901" y="92578"/>
                </a:lnTo>
                <a:lnTo>
                  <a:pt x="0" y="135356"/>
                </a:lnTo>
                <a:lnTo>
                  <a:pt x="2081" y="159344"/>
                </a:lnTo>
                <a:lnTo>
                  <a:pt x="8115" y="181929"/>
                </a:lnTo>
                <a:lnTo>
                  <a:pt x="17783" y="202762"/>
                </a:lnTo>
                <a:lnTo>
                  <a:pt x="30765" y="221493"/>
                </a:lnTo>
                <a:lnTo>
                  <a:pt x="17810" y="240226"/>
                </a:lnTo>
                <a:lnTo>
                  <a:pt x="8140" y="261075"/>
                </a:lnTo>
                <a:lnTo>
                  <a:pt x="2091" y="283667"/>
                </a:lnTo>
                <a:lnTo>
                  <a:pt x="0" y="307630"/>
                </a:lnTo>
                <a:lnTo>
                  <a:pt x="0" y="442987"/>
                </a:lnTo>
                <a:lnTo>
                  <a:pt x="98441" y="442987"/>
                </a:lnTo>
                <a:lnTo>
                  <a:pt x="98441" y="307630"/>
                </a:lnTo>
                <a:lnTo>
                  <a:pt x="101343" y="293263"/>
                </a:lnTo>
                <a:lnTo>
                  <a:pt x="109255" y="281530"/>
                </a:lnTo>
                <a:lnTo>
                  <a:pt x="120989" y="273618"/>
                </a:lnTo>
                <a:lnTo>
                  <a:pt x="135356" y="270717"/>
                </a:lnTo>
                <a:lnTo>
                  <a:pt x="442987" y="270717"/>
                </a:lnTo>
                <a:lnTo>
                  <a:pt x="442987" y="172274"/>
                </a:lnTo>
                <a:lnTo>
                  <a:pt x="135356" y="172274"/>
                </a:lnTo>
                <a:lnTo>
                  <a:pt x="120989" y="169372"/>
                </a:lnTo>
                <a:lnTo>
                  <a:pt x="109255" y="161460"/>
                </a:lnTo>
                <a:lnTo>
                  <a:pt x="101343" y="149725"/>
                </a:lnTo>
                <a:lnTo>
                  <a:pt x="98441" y="135356"/>
                </a:lnTo>
                <a:lnTo>
                  <a:pt x="101343" y="120989"/>
                </a:lnTo>
                <a:lnTo>
                  <a:pt x="109255" y="109255"/>
                </a:lnTo>
                <a:lnTo>
                  <a:pt x="120989" y="101343"/>
                </a:lnTo>
                <a:lnTo>
                  <a:pt x="135356" y="98441"/>
                </a:lnTo>
                <a:lnTo>
                  <a:pt x="442987" y="98441"/>
                </a:lnTo>
                <a:lnTo>
                  <a:pt x="442987" y="0"/>
                </a:lnTo>
                <a:close/>
              </a:path>
            </a:pathLst>
          </a:custGeom>
          <a:solidFill>
            <a:schemeClr val="tx1"/>
          </a:solidFill>
        </p:spPr>
        <p:txBody>
          <a:bodyPr wrap="square" lIns="0" tIns="0" rIns="0" bIns="0" rtlCol="0"/>
          <a:lstStyle/>
          <a:p>
            <a:endParaRPr sz="1351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40531-83F1-4247-9840-D306CCB6AB35}" type="datetime1">
              <a:rPr lang="ru-RU" smtClean="0"/>
              <a:pPr/>
              <a:t>28.02.2024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E6ED-01FE-4695-B33A-8B552EBBCAE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9588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6;p1"/>
          <p:cNvPicPr preferRelativeResize="0"/>
          <p:nvPr userDrawn="1"/>
        </p:nvPicPr>
        <p:blipFill>
          <a:blip r:embed="rId13">
            <a:alphaModFix amt="79000"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22346" y="1"/>
            <a:ext cx="4369655" cy="578918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9;p1"/>
          <p:cNvPicPr preferRelativeResize="0"/>
          <p:nvPr userDrawn="1"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11103429" y="5788090"/>
            <a:ext cx="1141263" cy="114126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7336" y="537481"/>
            <a:ext cx="10940777" cy="708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392" y="1484785"/>
            <a:ext cx="10944721" cy="4752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</p:txBody>
      </p:sp>
      <p:sp>
        <p:nvSpPr>
          <p:cNvPr id="9" name="Дата 3"/>
          <p:cNvSpPr>
            <a:spLocks noGrp="1"/>
          </p:cNvSpPr>
          <p:nvPr>
            <p:ph type="dt" sz="half" idx="10"/>
          </p:nvPr>
        </p:nvSpPr>
        <p:spPr>
          <a:xfrm>
            <a:off x="9591870" y="6356351"/>
            <a:ext cx="1603311" cy="365125"/>
          </a:xfrm>
          <a:prstGeom prst="rect">
            <a:avLst/>
          </a:prstGeom>
        </p:spPr>
        <p:txBody>
          <a:bodyPr anchor="ctr"/>
          <a:lstStyle>
            <a:lvl1pPr algn="r">
              <a:defRPr sz="1300">
                <a:solidFill>
                  <a:schemeClr val="accent2"/>
                </a:solidFill>
              </a:defRPr>
            </a:lvl1pPr>
          </a:lstStyle>
          <a:p>
            <a:fld id="{E6F40531-83F1-4247-9840-D306CCB6AB35}" type="datetime1">
              <a:rPr lang="ru-RU" smtClean="0"/>
              <a:t>28.02.2024</a:t>
            </a:fld>
            <a:endParaRPr lang="ru-RU" dirty="0"/>
          </a:p>
        </p:txBody>
      </p:sp>
      <p:sp>
        <p:nvSpPr>
          <p:cNvPr id="10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368350" y="6356351"/>
            <a:ext cx="6044683" cy="365125"/>
          </a:xfrm>
          <a:prstGeom prst="rect">
            <a:avLst/>
          </a:prstGeom>
        </p:spPr>
        <p:txBody>
          <a:bodyPr anchor="ctr"/>
          <a:lstStyle>
            <a:lvl1pPr>
              <a:defRPr sz="1300">
                <a:solidFill>
                  <a:schemeClr val="accent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1588620" y="6356351"/>
            <a:ext cx="603381" cy="365125"/>
          </a:xfrm>
          <a:prstGeom prst="rect">
            <a:avLst/>
          </a:prstGeom>
          <a:noFill/>
          <a:ln w="38100" cap="flat" cmpd="sng">
            <a:noFill/>
            <a:prstDash val="dashDot"/>
            <a:round/>
          </a:ln>
        </p:spPr>
        <p:txBody>
          <a:bodyPr anchor="ctr"/>
          <a:lstStyle>
            <a:lvl1pPr algn="ctr">
              <a:defRPr sz="1400" b="1">
                <a:solidFill>
                  <a:schemeClr val="bg2"/>
                </a:solidFill>
              </a:defRPr>
            </a:lvl1pPr>
          </a:lstStyle>
          <a:p>
            <a:fld id="{D012E6ED-01FE-4695-B33A-8B552EBBCAE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6909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49" r:id="rId2"/>
    <p:sldLayoutId id="2147483650" r:id="rId3"/>
    <p:sldLayoutId id="2147483651" r:id="rId4"/>
    <p:sldLayoutId id="2147483652" r:id="rId5"/>
    <p:sldLayoutId id="2147483659" r:id="rId6"/>
    <p:sldLayoutId id="2147483653" r:id="rId7"/>
    <p:sldLayoutId id="2147483654" r:id="rId8"/>
    <p:sldLayoutId id="2147483655" r:id="rId9"/>
    <p:sldLayoutId id="2147483656" r:id="rId10"/>
    <p:sldLayoutId id="2147483657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93" userDrawn="1">
          <p15:clr>
            <a:srgbClr val="F26B43"/>
          </p15:clr>
        </p15:guide>
        <p15:guide id="2" pos="7287" userDrawn="1">
          <p15:clr>
            <a:srgbClr val="F26B43"/>
          </p15:clr>
        </p15:guide>
        <p15:guide id="3" orient="horz" pos="799" userDrawn="1">
          <p15:clr>
            <a:srgbClr val="F26B43"/>
          </p15:clr>
        </p15:guide>
        <p15:guide id="4" orient="horz" pos="935" userDrawn="1">
          <p15:clr>
            <a:srgbClr val="F26B43"/>
          </p15:clr>
        </p15:guide>
        <p15:guide id="5" orient="horz" pos="3929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;p1"/>
          <p:cNvPicPr preferRelativeResize="0"/>
          <p:nvPr userDrawn="1"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11103429" y="5788090"/>
            <a:ext cx="1141263" cy="114126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7336" y="537481"/>
            <a:ext cx="10940777" cy="708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392" y="1484785"/>
            <a:ext cx="10944721" cy="4752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</p:txBody>
      </p:sp>
      <p:sp>
        <p:nvSpPr>
          <p:cNvPr id="9" name="Дата 3"/>
          <p:cNvSpPr>
            <a:spLocks noGrp="1"/>
          </p:cNvSpPr>
          <p:nvPr>
            <p:ph type="dt" sz="half" idx="10"/>
          </p:nvPr>
        </p:nvSpPr>
        <p:spPr>
          <a:xfrm>
            <a:off x="9591870" y="6356351"/>
            <a:ext cx="1603311" cy="365125"/>
          </a:xfrm>
          <a:prstGeom prst="rect">
            <a:avLst/>
          </a:prstGeom>
        </p:spPr>
        <p:txBody>
          <a:bodyPr anchor="ctr"/>
          <a:lstStyle>
            <a:lvl1pPr algn="r">
              <a:defRPr sz="1300"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</a:lstStyle>
          <a:p>
            <a:fld id="{E6F40531-83F1-4247-9840-D306CCB6AB35}" type="datetime1">
              <a:rPr lang="ru-RU" smtClean="0"/>
              <a:pPr/>
              <a:t>28.02.2024</a:t>
            </a:fld>
            <a:endParaRPr lang="ru-RU" dirty="0"/>
          </a:p>
        </p:txBody>
      </p:sp>
      <p:sp>
        <p:nvSpPr>
          <p:cNvPr id="10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368350" y="6356351"/>
            <a:ext cx="6044683" cy="365125"/>
          </a:xfrm>
          <a:prstGeom prst="rect">
            <a:avLst/>
          </a:prstGeom>
        </p:spPr>
        <p:txBody>
          <a:bodyPr anchor="ctr"/>
          <a:lstStyle>
            <a:lvl1pPr>
              <a:defRPr sz="1300"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1588620" y="6356351"/>
            <a:ext cx="603381" cy="365125"/>
          </a:xfrm>
          <a:prstGeom prst="rect">
            <a:avLst/>
          </a:prstGeom>
          <a:noFill/>
          <a:ln w="38100" cap="flat" cmpd="sng">
            <a:noFill/>
            <a:prstDash val="dashDot"/>
            <a:round/>
          </a:ln>
        </p:spPr>
        <p:txBody>
          <a:bodyPr anchor="ctr"/>
          <a:lstStyle>
            <a:lvl1pPr algn="ctr">
              <a:defRPr sz="1400" b="1">
                <a:solidFill>
                  <a:schemeClr val="bg2"/>
                </a:solidFill>
              </a:defRPr>
            </a:lvl1pPr>
          </a:lstStyle>
          <a:p>
            <a:fld id="{D012E6ED-01FE-4695-B33A-8B552EBBCAE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3710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93">
          <p15:clr>
            <a:srgbClr val="F26B43"/>
          </p15:clr>
        </p15:guide>
        <p15:guide id="2" pos="7287">
          <p15:clr>
            <a:srgbClr val="F26B43"/>
          </p15:clr>
        </p15:guide>
        <p15:guide id="3" orient="horz" pos="799">
          <p15:clr>
            <a:srgbClr val="F26B43"/>
          </p15:clr>
        </p15:guide>
        <p15:guide id="4" orient="horz" pos="935">
          <p15:clr>
            <a:srgbClr val="F26B43"/>
          </p15:clr>
        </p15:guide>
        <p15:guide id="5" orient="horz" pos="3929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«Тема ВКР»</a:t>
            </a:r>
            <a:endParaRPr lang="ru-RU" dirty="0"/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ru-RU" dirty="0"/>
              <a:t>Научный </a:t>
            </a:r>
            <a:r>
              <a:rPr lang="ru-RU" dirty="0" smtClean="0"/>
              <a:t>руководитель:</a:t>
            </a:r>
            <a:r>
              <a:rPr lang="en-US" dirty="0"/>
              <a:t/>
            </a:r>
            <a:br>
              <a:rPr lang="en-US" dirty="0"/>
            </a:br>
            <a:r>
              <a:rPr lang="ru-RU" dirty="0" smtClean="0"/>
              <a:t>Первый </a:t>
            </a:r>
            <a:r>
              <a:rPr lang="ru-RU" dirty="0"/>
              <a:t>второй, </a:t>
            </a:r>
            <a:r>
              <a:rPr lang="ru-RU" dirty="0" err="1"/>
              <a:t>а.б.в</a:t>
            </a:r>
            <a:r>
              <a:rPr lang="ru-RU" dirty="0"/>
              <a:t>., </a:t>
            </a:r>
            <a:r>
              <a:rPr lang="ru-RU" dirty="0" smtClean="0"/>
              <a:t>третий</a:t>
            </a:r>
            <a:r>
              <a:rPr lang="en-US" dirty="0"/>
              <a:t/>
            </a:r>
            <a:br>
              <a:rPr lang="en-US" dirty="0"/>
            </a:br>
            <a:r>
              <a:rPr lang="ru-RU" dirty="0" smtClean="0"/>
              <a:t>Г.Г</a:t>
            </a:r>
            <a:r>
              <a:rPr lang="ru-RU" dirty="0"/>
              <a:t>. </a:t>
            </a:r>
            <a:r>
              <a:rPr lang="ru-RU" dirty="0" smtClean="0"/>
              <a:t>Сидоров</a:t>
            </a:r>
            <a:endParaRPr lang="ru-RU" dirty="0" smtClean="0">
              <a:effectLst/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ru-RU" dirty="0"/>
              <a:t>Работу </a:t>
            </a:r>
            <a:r>
              <a:rPr lang="ru-RU" dirty="0" smtClean="0"/>
              <a:t>выполнил:</a:t>
            </a:r>
            <a:r>
              <a:rPr lang="en-US" dirty="0"/>
              <a:t/>
            </a:r>
            <a:br>
              <a:rPr lang="en-US" dirty="0"/>
            </a:br>
            <a:r>
              <a:rPr lang="ru-RU" dirty="0" smtClean="0"/>
              <a:t>Студент </a:t>
            </a:r>
            <a:r>
              <a:rPr lang="ru-RU" dirty="0"/>
              <a:t>группы </a:t>
            </a:r>
            <a:r>
              <a:rPr lang="ru-RU" dirty="0" smtClean="0"/>
              <a:t>XXX-00</a:t>
            </a:r>
            <a:r>
              <a:rPr lang="en-US" dirty="0"/>
              <a:t/>
            </a:r>
            <a:br>
              <a:rPr lang="en-US" dirty="0"/>
            </a:br>
            <a:r>
              <a:rPr lang="ru-RU" dirty="0" smtClean="0"/>
              <a:t>И.И</a:t>
            </a:r>
            <a:r>
              <a:rPr lang="ru-RU" dirty="0"/>
              <a:t>. </a:t>
            </a:r>
            <a:r>
              <a:rPr lang="ru-RU" dirty="0" smtClean="0"/>
              <a:t>Иванов</a:t>
            </a:r>
            <a:endParaRPr lang="ru-RU" dirty="0" smtClean="0">
              <a:effectLst/>
            </a:endParaRPr>
          </a:p>
        </p:txBody>
      </p:sp>
      <p:sp>
        <p:nvSpPr>
          <p:cNvPr id="30" name="Текст 2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ru-RU" dirty="0" smtClean="0"/>
              <a:t>Ярославль, 2024</a:t>
            </a:r>
            <a:endParaRPr lang="ru-RU" dirty="0"/>
          </a:p>
        </p:txBody>
      </p:sp>
      <p:sp>
        <p:nvSpPr>
          <p:cNvPr id="33" name="Текст 32"/>
          <p:cNvSpPr>
            <a:spLocks noGrp="1"/>
          </p:cNvSpPr>
          <p:nvPr>
            <p:ph type="body" sz="quarter" idx="19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Министерство образования и науки РФ</a:t>
            </a:r>
            <a:br>
              <a:rPr lang="ru-RU" dirty="0" smtClean="0"/>
            </a:br>
            <a:r>
              <a:rPr lang="ru-RU" dirty="0" smtClean="0"/>
              <a:t>Федеральное государственное бюджетное образовательное учреждение</a:t>
            </a:r>
            <a:br>
              <a:rPr lang="ru-RU" dirty="0" smtClean="0"/>
            </a:br>
            <a:r>
              <a:rPr lang="ru-RU" dirty="0" smtClean="0"/>
              <a:t>высшего образования</a:t>
            </a:r>
            <a:br>
              <a:rPr lang="ru-RU" dirty="0" smtClean="0"/>
            </a:br>
            <a:r>
              <a:rPr lang="ru-RU" dirty="0" smtClean="0"/>
              <a:t>«Ярославский государственный технический университет»</a:t>
            </a:r>
            <a:br>
              <a:rPr lang="ru-RU" dirty="0" smtClean="0"/>
            </a:br>
            <a:r>
              <a:rPr lang="ru-RU" dirty="0" smtClean="0"/>
              <a:t>Кафедра «НАЗВАНИЕ КАФЕДРЫ»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938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E6ED-01FE-4695-B33A-8B552EBBCAEE}" type="slidenum">
              <a:rPr lang="ru-RU" smtClean="0"/>
              <a:t>2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Обоснование актуальности темы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796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E6ED-01FE-4695-B33A-8B552EBBCAEE}" type="slidenum">
              <a:rPr lang="ru-RU" smtClean="0"/>
              <a:t>3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Необходимости разработки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204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бъект 1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Обзор существующих решений</a:t>
            </a:r>
            <a:endParaRPr lang="ru-RU" dirty="0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E6ED-01FE-4695-B33A-8B552EBBCAEE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9282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Текст 1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Объект 1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Объект 1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E6ED-01FE-4695-B33A-8B552EBBCAEE}" type="slidenum">
              <a:rPr lang="ru-RU" smtClean="0"/>
              <a:pPr/>
              <a:t>5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и задачи ВКР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5675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Объект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Объект 11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E6ED-01FE-4695-B33A-8B552EBBCAEE}" type="slidenum">
              <a:rPr lang="ru-RU" smtClean="0"/>
              <a:pPr/>
              <a:t>6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Используемые инструментальные и программные средства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3380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бъект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E6ED-01FE-4695-B33A-8B552EBBCAEE}" type="slidenum">
              <a:rPr lang="ru-RU" smtClean="0"/>
              <a:t>7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Планируемый результат ВКР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555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Сделано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/>
              <a:t>Предстоит сделать</a:t>
            </a:r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E6ED-01FE-4695-B33A-8B552EBBCAEE}" type="slidenum">
              <a:rPr lang="ru-RU" smtClean="0"/>
              <a:pPr/>
              <a:t>8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и промежуточные итоги работы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6703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YSTUty - Light">
  <a:themeElements>
    <a:clrScheme name="YSTUty - Light">
      <a:dk1>
        <a:srgbClr val="0A0A0A"/>
      </a:dk1>
      <a:lt1>
        <a:srgbClr val="F3F3F3"/>
      </a:lt1>
      <a:dk2>
        <a:srgbClr val="1E4C87"/>
      </a:dk2>
      <a:lt2>
        <a:srgbClr val="FFFFFF"/>
      </a:lt2>
      <a:accent1>
        <a:srgbClr val="0096A5"/>
      </a:accent1>
      <a:accent2>
        <a:srgbClr val="595959"/>
      </a:accent2>
      <a:accent3>
        <a:srgbClr val="A8D08D"/>
      </a:accent3>
      <a:accent4>
        <a:srgbClr val="F4B183"/>
      </a:accent4>
      <a:accent5>
        <a:srgbClr val="48A1FA"/>
      </a:accent5>
      <a:accent6>
        <a:srgbClr val="FEE599"/>
      </a:accent6>
      <a:hlink>
        <a:srgbClr val="5FBEB4"/>
      </a:hlink>
      <a:folHlink>
        <a:srgbClr val="5FBEB4"/>
      </a:folHlink>
    </a:clrScheme>
    <a:fontScheme name="YSTUty">
      <a:majorFont>
        <a:latin typeface="Roboto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YSTUty-template-v2.pptx" id="{51C948A3-D262-43F6-A54F-F3E7BDC8A2EB}" vid="{76B17993-52EE-4E50-8945-01CF9BFC207B}"/>
    </a:ext>
  </a:extLst>
</a:theme>
</file>

<file path=ppt/theme/theme2.xml><?xml version="1.0" encoding="utf-8"?>
<a:theme xmlns:a="http://schemas.openxmlformats.org/drawingml/2006/main" name="YSTUty - Dark">
  <a:themeElements>
    <a:clrScheme name="YSTUty - Dark">
      <a:dk1>
        <a:srgbClr val="F7F7F7"/>
      </a:dk1>
      <a:lt1>
        <a:srgbClr val="131313"/>
      </a:lt1>
      <a:dk2>
        <a:srgbClr val="6B6B6B"/>
      </a:dk2>
      <a:lt2>
        <a:srgbClr val="1D1D1D"/>
      </a:lt2>
      <a:accent1>
        <a:srgbClr val="0096A5"/>
      </a:accent1>
      <a:accent2>
        <a:srgbClr val="595959"/>
      </a:accent2>
      <a:accent3>
        <a:srgbClr val="A8D08D"/>
      </a:accent3>
      <a:accent4>
        <a:srgbClr val="F4B183"/>
      </a:accent4>
      <a:accent5>
        <a:srgbClr val="48A1FA"/>
      </a:accent5>
      <a:accent6>
        <a:srgbClr val="FEE599"/>
      </a:accent6>
      <a:hlink>
        <a:srgbClr val="EE8A04"/>
      </a:hlink>
      <a:folHlink>
        <a:srgbClr val="CC6600"/>
      </a:folHlink>
    </a:clrScheme>
    <a:fontScheme name="YSTUty">
      <a:majorFont>
        <a:latin typeface="Roboto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YSTUty-template-v2.pptx" id="{51C948A3-D262-43F6-A54F-F3E7BDC8A2EB}" vid="{64BAD769-DE4F-405F-BAC0-2746E0617D95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</TotalTime>
  <Words>53</Words>
  <Application>Microsoft Office PowerPoint</Application>
  <PresentationFormat>Широкоэкранный</PresentationFormat>
  <Paragraphs>21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Calibri</vt:lpstr>
      <vt:lpstr>Roboto</vt:lpstr>
      <vt:lpstr>Times New Roman</vt:lpstr>
      <vt:lpstr>YSTUty - Light</vt:lpstr>
      <vt:lpstr>YSTUty - Dark</vt:lpstr>
      <vt:lpstr>«Тема ВКР»</vt:lpstr>
      <vt:lpstr>Обоснование актуальности темы</vt:lpstr>
      <vt:lpstr>Необходимости разработки</vt:lpstr>
      <vt:lpstr>Обзор существующих решений</vt:lpstr>
      <vt:lpstr>Цель и задачи ВКР</vt:lpstr>
      <vt:lpstr>Используемые инструментальные и программные средства</vt:lpstr>
      <vt:lpstr>Планируемый результат ВКР</vt:lpstr>
      <vt:lpstr>План и промежуточные итоги работы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[YSTUty] Шаблон презентации</dc:title>
  <dc:creator>VladIs;xTCry (Vladislav)</dc:creator>
  <cp:keywords>ЯГТУ;[YSTUty] Шаблон презентации;YSTU</cp:keywords>
  <cp:lastModifiedBy>VladIs</cp:lastModifiedBy>
  <cp:revision>22</cp:revision>
  <dcterms:created xsi:type="dcterms:W3CDTF">2024-02-27T20:31:34Z</dcterms:created>
  <dcterms:modified xsi:type="dcterms:W3CDTF">2024-02-27T23:42:41Z</dcterms:modified>
</cp:coreProperties>
</file>